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17"/>
  </p:notesMasterIdLst>
  <p:sldIdLst>
    <p:sldId id="385" r:id="rId5"/>
    <p:sldId id="386" r:id="rId6"/>
    <p:sldId id="387" r:id="rId7"/>
    <p:sldId id="388" r:id="rId8"/>
    <p:sldId id="389" r:id="rId9"/>
    <p:sldId id="390" r:id="rId10"/>
    <p:sldId id="391" r:id="rId11"/>
    <p:sldId id="392" r:id="rId12"/>
    <p:sldId id="393" r:id="rId13"/>
    <p:sldId id="394" r:id="rId14"/>
    <p:sldId id="395" r:id="rId15"/>
    <p:sldId id="39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teeg, Marleen" initials="VM" lastIdx="3" clrIdx="0">
    <p:extLst>
      <p:ext uri="{19B8F6BF-5375-455C-9EA6-DF929625EA0E}">
        <p15:presenceInfo xmlns:p15="http://schemas.microsoft.com/office/powerpoint/2012/main" userId="S::m.versteeg@vilans.nl::4eeaf2bf-d6a8-40c3-b57b-0145010a8a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853"/>
    <a:srgbClr val="E48312"/>
    <a:srgbClr val="E63E22"/>
    <a:srgbClr val="007A7E"/>
    <a:srgbClr val="EF971B"/>
    <a:srgbClr val="0BB5B7"/>
    <a:srgbClr val="0BB4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20C5A3-57F7-4C97-AB81-BAB9ECEFADA6}" v="16" dt="2020-03-05T11:09:39.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87769" autoAdjust="0"/>
  </p:normalViewPr>
  <p:slideViewPr>
    <p:cSldViewPr snapToGrid="0">
      <p:cViewPr varScale="1">
        <p:scale>
          <a:sx n="100" d="100"/>
          <a:sy n="100" d="100"/>
        </p:scale>
        <p:origin x="28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as, Gerard" userId="e556c614-d63f-4796-a864-3481db9415df" providerId="ADAL" clId="{D120C5A3-57F7-4C97-AB81-BAB9ECEFADA6}"/>
    <pc:docChg chg="undo modSld">
      <pc:chgData name="Baas, Gerard" userId="e556c614-d63f-4796-a864-3481db9415df" providerId="ADAL" clId="{D120C5A3-57F7-4C97-AB81-BAB9ECEFADA6}" dt="2020-03-05T11:09:39.315" v="42"/>
      <pc:docMkLst>
        <pc:docMk/>
      </pc:docMkLst>
      <pc:sldChg chg="addSp modSp">
        <pc:chgData name="Baas, Gerard" userId="e556c614-d63f-4796-a864-3481db9415df" providerId="ADAL" clId="{D120C5A3-57F7-4C97-AB81-BAB9ECEFADA6}" dt="2020-03-05T11:09:30.482" v="40" actId="1076"/>
        <pc:sldMkLst>
          <pc:docMk/>
          <pc:sldMk cId="109229474" sldId="386"/>
        </pc:sldMkLst>
        <pc:picChg chg="add mod">
          <ac:chgData name="Baas, Gerard" userId="e556c614-d63f-4796-a864-3481db9415df" providerId="ADAL" clId="{D120C5A3-57F7-4C97-AB81-BAB9ECEFADA6}" dt="2020-03-05T11:09:30.482" v="40" actId="1076"/>
          <ac:picMkLst>
            <pc:docMk/>
            <pc:sldMk cId="109229474" sldId="386"/>
            <ac:picMk id="5" creationId="{A7021162-8014-4917-8364-76765E4DB810}"/>
          </ac:picMkLst>
        </pc:picChg>
      </pc:sldChg>
      <pc:sldChg chg="addSp modSp">
        <pc:chgData name="Baas, Gerard" userId="e556c614-d63f-4796-a864-3481db9415df" providerId="ADAL" clId="{D120C5A3-57F7-4C97-AB81-BAB9ECEFADA6}" dt="2020-03-05T11:08:33.782" v="30"/>
        <pc:sldMkLst>
          <pc:docMk/>
          <pc:sldMk cId="510040246" sldId="387"/>
        </pc:sldMkLst>
        <pc:spChg chg="add mod ord">
          <ac:chgData name="Baas, Gerard" userId="e556c614-d63f-4796-a864-3481db9415df" providerId="ADAL" clId="{D120C5A3-57F7-4C97-AB81-BAB9ECEFADA6}" dt="2020-03-05T11:04:08.965" v="3" actId="171"/>
          <ac:spMkLst>
            <pc:docMk/>
            <pc:sldMk cId="510040246" sldId="387"/>
            <ac:spMk id="3" creationId="{C476CAA1-B398-444A-89C1-3C5967E64FE7}"/>
          </ac:spMkLst>
        </pc:spChg>
        <pc:picChg chg="add">
          <ac:chgData name="Baas, Gerard" userId="e556c614-d63f-4796-a864-3481db9415df" providerId="ADAL" clId="{D120C5A3-57F7-4C97-AB81-BAB9ECEFADA6}" dt="2020-03-05T11:08:33.782" v="30"/>
          <ac:picMkLst>
            <pc:docMk/>
            <pc:sldMk cId="510040246" sldId="387"/>
            <ac:picMk id="6" creationId="{B3149409-7273-4FD5-98C1-3B9939389AE0}"/>
          </ac:picMkLst>
        </pc:picChg>
      </pc:sldChg>
      <pc:sldChg chg="addSp modSp">
        <pc:chgData name="Baas, Gerard" userId="e556c614-d63f-4796-a864-3481db9415df" providerId="ADAL" clId="{D120C5A3-57F7-4C97-AB81-BAB9ECEFADA6}" dt="2020-03-05T11:08:30.264" v="29"/>
        <pc:sldMkLst>
          <pc:docMk/>
          <pc:sldMk cId="3878700036" sldId="388"/>
        </pc:sldMkLst>
        <pc:spChg chg="add ord">
          <ac:chgData name="Baas, Gerard" userId="e556c614-d63f-4796-a864-3481db9415df" providerId="ADAL" clId="{D120C5A3-57F7-4C97-AB81-BAB9ECEFADA6}" dt="2020-03-05T11:04:15.499" v="5" actId="171"/>
          <ac:spMkLst>
            <pc:docMk/>
            <pc:sldMk cId="3878700036" sldId="388"/>
            <ac:spMk id="4" creationId="{74AED9C7-9867-4E88-9C6E-943E22F4A54A}"/>
          </ac:spMkLst>
        </pc:spChg>
        <pc:picChg chg="add">
          <ac:chgData name="Baas, Gerard" userId="e556c614-d63f-4796-a864-3481db9415df" providerId="ADAL" clId="{D120C5A3-57F7-4C97-AB81-BAB9ECEFADA6}" dt="2020-03-05T11:08:30.264" v="29"/>
          <ac:picMkLst>
            <pc:docMk/>
            <pc:sldMk cId="3878700036" sldId="388"/>
            <ac:picMk id="6" creationId="{3F56F8EC-6286-4751-8CC4-31CBE4A71255}"/>
          </ac:picMkLst>
        </pc:picChg>
      </pc:sldChg>
      <pc:sldChg chg="addSp">
        <pc:chgData name="Baas, Gerard" userId="e556c614-d63f-4796-a864-3481db9415df" providerId="ADAL" clId="{D120C5A3-57F7-4C97-AB81-BAB9ECEFADA6}" dt="2020-03-05T11:08:28.099" v="28"/>
        <pc:sldMkLst>
          <pc:docMk/>
          <pc:sldMk cId="476148302" sldId="389"/>
        </pc:sldMkLst>
        <pc:picChg chg="add">
          <ac:chgData name="Baas, Gerard" userId="e556c614-d63f-4796-a864-3481db9415df" providerId="ADAL" clId="{D120C5A3-57F7-4C97-AB81-BAB9ECEFADA6}" dt="2020-03-05T11:08:28.099" v="28"/>
          <ac:picMkLst>
            <pc:docMk/>
            <pc:sldMk cId="476148302" sldId="389"/>
            <ac:picMk id="7" creationId="{3152CC53-FB7E-493E-8FA7-85AA3C5F2683}"/>
          </ac:picMkLst>
        </pc:picChg>
      </pc:sldChg>
      <pc:sldChg chg="addSp">
        <pc:chgData name="Baas, Gerard" userId="e556c614-d63f-4796-a864-3481db9415df" providerId="ADAL" clId="{D120C5A3-57F7-4C97-AB81-BAB9ECEFADA6}" dt="2020-03-05T11:08:26.449" v="27"/>
        <pc:sldMkLst>
          <pc:docMk/>
          <pc:sldMk cId="1254472331" sldId="390"/>
        </pc:sldMkLst>
        <pc:spChg chg="add">
          <ac:chgData name="Baas, Gerard" userId="e556c614-d63f-4796-a864-3481db9415df" providerId="ADAL" clId="{D120C5A3-57F7-4C97-AB81-BAB9ECEFADA6}" dt="2020-03-05T11:04:18.365" v="6"/>
          <ac:spMkLst>
            <pc:docMk/>
            <pc:sldMk cId="1254472331" sldId="390"/>
            <ac:spMk id="5" creationId="{A78ABF7F-7962-4D42-9E43-70493B5B128B}"/>
          </ac:spMkLst>
        </pc:spChg>
        <pc:picChg chg="add">
          <ac:chgData name="Baas, Gerard" userId="e556c614-d63f-4796-a864-3481db9415df" providerId="ADAL" clId="{D120C5A3-57F7-4C97-AB81-BAB9ECEFADA6}" dt="2020-03-05T11:08:26.449" v="27"/>
          <ac:picMkLst>
            <pc:docMk/>
            <pc:sldMk cId="1254472331" sldId="390"/>
            <ac:picMk id="6" creationId="{E2A9C81A-B3CC-4E45-8BB7-08DFDF1CC47D}"/>
          </ac:picMkLst>
        </pc:picChg>
      </pc:sldChg>
      <pc:sldChg chg="addSp">
        <pc:chgData name="Baas, Gerard" userId="e556c614-d63f-4796-a864-3481db9415df" providerId="ADAL" clId="{D120C5A3-57F7-4C97-AB81-BAB9ECEFADA6}" dt="2020-03-05T11:08:24.165" v="26"/>
        <pc:sldMkLst>
          <pc:docMk/>
          <pc:sldMk cId="2950452490" sldId="391"/>
        </pc:sldMkLst>
        <pc:picChg chg="add">
          <ac:chgData name="Baas, Gerard" userId="e556c614-d63f-4796-a864-3481db9415df" providerId="ADAL" clId="{D120C5A3-57F7-4C97-AB81-BAB9ECEFADA6}" dt="2020-03-05T11:08:24.165" v="26"/>
          <ac:picMkLst>
            <pc:docMk/>
            <pc:sldMk cId="2950452490" sldId="391"/>
            <ac:picMk id="6" creationId="{41AD377B-9CEA-41A2-8770-FAAAC6768567}"/>
          </ac:picMkLst>
        </pc:picChg>
      </pc:sldChg>
      <pc:sldChg chg="addSp">
        <pc:chgData name="Baas, Gerard" userId="e556c614-d63f-4796-a864-3481db9415df" providerId="ADAL" clId="{D120C5A3-57F7-4C97-AB81-BAB9ECEFADA6}" dt="2020-03-05T11:09:36.349" v="41"/>
        <pc:sldMkLst>
          <pc:docMk/>
          <pc:sldMk cId="3317734649" sldId="392"/>
        </pc:sldMkLst>
        <pc:picChg chg="add">
          <ac:chgData name="Baas, Gerard" userId="e556c614-d63f-4796-a864-3481db9415df" providerId="ADAL" clId="{D120C5A3-57F7-4C97-AB81-BAB9ECEFADA6}" dt="2020-03-05T11:09:36.349" v="41"/>
          <ac:picMkLst>
            <pc:docMk/>
            <pc:sldMk cId="3317734649" sldId="392"/>
            <ac:picMk id="7" creationId="{5B0223A4-5D8E-4C95-9C81-A3BEF1550C66}"/>
          </ac:picMkLst>
        </pc:picChg>
      </pc:sldChg>
      <pc:sldChg chg="addSp">
        <pc:chgData name="Baas, Gerard" userId="e556c614-d63f-4796-a864-3481db9415df" providerId="ADAL" clId="{D120C5A3-57F7-4C97-AB81-BAB9ECEFADA6}" dt="2020-03-05T11:09:39.315" v="42"/>
        <pc:sldMkLst>
          <pc:docMk/>
          <pc:sldMk cId="2134078572" sldId="393"/>
        </pc:sldMkLst>
        <pc:picChg chg="add">
          <ac:chgData name="Baas, Gerard" userId="e556c614-d63f-4796-a864-3481db9415df" providerId="ADAL" clId="{D120C5A3-57F7-4C97-AB81-BAB9ECEFADA6}" dt="2020-03-05T11:09:39.315" v="42"/>
          <ac:picMkLst>
            <pc:docMk/>
            <pc:sldMk cId="2134078572" sldId="393"/>
            <ac:picMk id="7" creationId="{D8A5FCD6-2791-4147-8984-6D93AAC78D35}"/>
          </ac:picMkLst>
        </pc:picChg>
      </pc:sldChg>
      <pc:sldChg chg="addSp">
        <pc:chgData name="Baas, Gerard" userId="e556c614-d63f-4796-a864-3481db9415df" providerId="ADAL" clId="{D120C5A3-57F7-4C97-AB81-BAB9ECEFADA6}" dt="2020-03-05T11:08:21.987" v="25"/>
        <pc:sldMkLst>
          <pc:docMk/>
          <pc:sldMk cId="882357722" sldId="394"/>
        </pc:sldMkLst>
        <pc:spChg chg="add">
          <ac:chgData name="Baas, Gerard" userId="e556c614-d63f-4796-a864-3481db9415df" providerId="ADAL" clId="{D120C5A3-57F7-4C97-AB81-BAB9ECEFADA6}" dt="2020-03-05T11:04:21.616" v="7"/>
          <ac:spMkLst>
            <pc:docMk/>
            <pc:sldMk cId="882357722" sldId="394"/>
            <ac:spMk id="5" creationId="{B5A1A71F-6436-479D-A2E3-E44D39663A07}"/>
          </ac:spMkLst>
        </pc:spChg>
        <pc:picChg chg="add">
          <ac:chgData name="Baas, Gerard" userId="e556c614-d63f-4796-a864-3481db9415df" providerId="ADAL" clId="{D120C5A3-57F7-4C97-AB81-BAB9ECEFADA6}" dt="2020-03-05T11:08:21.987" v="25"/>
          <ac:picMkLst>
            <pc:docMk/>
            <pc:sldMk cId="882357722" sldId="394"/>
            <ac:picMk id="6" creationId="{CB052944-59FF-4484-BC3F-F48296366988}"/>
          </ac:picMkLst>
        </pc:picChg>
      </pc:sldChg>
      <pc:sldChg chg="addSp">
        <pc:chgData name="Baas, Gerard" userId="e556c614-d63f-4796-a864-3481db9415df" providerId="ADAL" clId="{D120C5A3-57F7-4C97-AB81-BAB9ECEFADA6}" dt="2020-03-05T11:08:20.032" v="24"/>
        <pc:sldMkLst>
          <pc:docMk/>
          <pc:sldMk cId="1750981526" sldId="395"/>
        </pc:sldMkLst>
        <pc:picChg chg="add">
          <ac:chgData name="Baas, Gerard" userId="e556c614-d63f-4796-a864-3481db9415df" providerId="ADAL" clId="{D120C5A3-57F7-4C97-AB81-BAB9ECEFADA6}" dt="2020-03-05T11:08:20.032" v="24"/>
          <ac:picMkLst>
            <pc:docMk/>
            <pc:sldMk cId="1750981526" sldId="395"/>
            <ac:picMk id="6" creationId="{E9B15A3C-F3ED-433F-99B1-7A21C53E16C2}"/>
          </ac:picMkLst>
        </pc:picChg>
      </pc:sldChg>
      <pc:sldChg chg="addSp modSp">
        <pc:chgData name="Baas, Gerard" userId="e556c614-d63f-4796-a864-3481db9415df" providerId="ADAL" clId="{D120C5A3-57F7-4C97-AB81-BAB9ECEFADA6}" dt="2020-03-05T11:08:10.099" v="23" actId="14100"/>
        <pc:sldMkLst>
          <pc:docMk/>
          <pc:sldMk cId="3910912446" sldId="396"/>
        </pc:sldMkLst>
        <pc:picChg chg="add mod">
          <ac:chgData name="Baas, Gerard" userId="e556c614-d63f-4796-a864-3481db9415df" providerId="ADAL" clId="{D120C5A3-57F7-4C97-AB81-BAB9ECEFADA6}" dt="2020-03-05T11:08:10.099" v="23" actId="14100"/>
          <ac:picMkLst>
            <pc:docMk/>
            <pc:sldMk cId="3910912446" sldId="396"/>
            <ac:picMk id="5" creationId="{FFAE800A-4C6C-4933-9195-152EBAAA4FB8}"/>
          </ac:picMkLst>
        </pc:picChg>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EAE900-E899-433E-83F7-7A9C211FF969}"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en-US"/>
        </a:p>
      </dgm:t>
    </dgm:pt>
    <dgm:pt modelId="{F02458B1-6381-4263-9D0F-4A089CE9BF80}">
      <dgm:prSet/>
      <dgm:spPr>
        <a:solidFill>
          <a:schemeClr val="bg1">
            <a:alpha val="90000"/>
          </a:schemeClr>
        </a:solidFill>
      </dgm:spPr>
      <dgm:t>
        <a:bodyPr/>
        <a:lstStyle/>
        <a:p>
          <a:r>
            <a:rPr lang="nl-NL" dirty="0"/>
            <a:t>Op dit moment heeft ze nog verminderde functie in haar arm en been, tijdens het lopen kan ze nog slepen met haar been. Haar arm kan zij niet goed bewegen, ze is beperkt bij de fijne motoriek, tevens bij het wassen en kleden. Heeft pijnklachten aan haar linker arm/schouder en  verminderde kracht in deze arm.</a:t>
          </a:r>
          <a:endParaRPr lang="en-US" dirty="0"/>
        </a:p>
      </dgm:t>
    </dgm:pt>
    <dgm:pt modelId="{0AA21FF3-9380-41D3-BA65-304B827707AC}" type="parTrans" cxnId="{46052226-761C-4A7C-9645-E54F9E270BC8}">
      <dgm:prSet/>
      <dgm:spPr/>
      <dgm:t>
        <a:bodyPr/>
        <a:lstStyle/>
        <a:p>
          <a:endParaRPr lang="en-US"/>
        </a:p>
      </dgm:t>
    </dgm:pt>
    <dgm:pt modelId="{DF88F054-F098-4052-A4E1-93D1A10A1784}" type="sibTrans" cxnId="{46052226-761C-4A7C-9645-E54F9E270BC8}">
      <dgm:prSet/>
      <dgm:spPr/>
      <dgm:t>
        <a:bodyPr/>
        <a:lstStyle/>
        <a:p>
          <a:endParaRPr lang="en-US"/>
        </a:p>
      </dgm:t>
    </dgm:pt>
    <dgm:pt modelId="{E8010F17-CB91-43FE-A42C-C4AA5D470719}">
      <dgm:prSet/>
      <dgm:spPr>
        <a:solidFill>
          <a:schemeClr val="bg1">
            <a:alpha val="90000"/>
          </a:schemeClr>
        </a:solidFill>
      </dgm:spPr>
      <dgm:t>
        <a:bodyPr/>
        <a:lstStyle/>
        <a:p>
          <a:r>
            <a:rPr lang="nl-NL"/>
            <a:t>Mevrouw heeft een verminderd beoordelingsvermogen en denkt dat ze alles nog kan als voor haar opname. Ze zegt het allemaal wel te weten of lacht zaken weg. Ze overziet bepaalde dingen niet en handelt erg impulsief. </a:t>
          </a:r>
          <a:endParaRPr lang="en-US"/>
        </a:p>
      </dgm:t>
    </dgm:pt>
    <dgm:pt modelId="{71CBDE75-13BE-4467-A110-CC901A8105E1}" type="parTrans" cxnId="{4601EDFF-1900-4453-B920-0F02C51D2C5C}">
      <dgm:prSet/>
      <dgm:spPr/>
      <dgm:t>
        <a:bodyPr/>
        <a:lstStyle/>
        <a:p>
          <a:endParaRPr lang="en-US"/>
        </a:p>
      </dgm:t>
    </dgm:pt>
    <dgm:pt modelId="{0892253B-C34E-439A-92A8-46154215BDBD}" type="sibTrans" cxnId="{4601EDFF-1900-4453-B920-0F02C51D2C5C}">
      <dgm:prSet/>
      <dgm:spPr/>
      <dgm:t>
        <a:bodyPr/>
        <a:lstStyle/>
        <a:p>
          <a:endParaRPr lang="en-US"/>
        </a:p>
      </dgm:t>
    </dgm:pt>
    <dgm:pt modelId="{BFDED801-34F7-4BBF-9C0D-38DE35773011}" type="pres">
      <dgm:prSet presAssocID="{49EAE900-E899-433E-83F7-7A9C211FF969}" presName="hierChild1" presStyleCnt="0">
        <dgm:presLayoutVars>
          <dgm:chPref val="1"/>
          <dgm:dir/>
          <dgm:animOne val="branch"/>
          <dgm:animLvl val="lvl"/>
          <dgm:resizeHandles/>
        </dgm:presLayoutVars>
      </dgm:prSet>
      <dgm:spPr/>
    </dgm:pt>
    <dgm:pt modelId="{169A2CF3-4E35-4199-92DB-CC4313D275FA}" type="pres">
      <dgm:prSet presAssocID="{F02458B1-6381-4263-9D0F-4A089CE9BF80}" presName="hierRoot1" presStyleCnt="0"/>
      <dgm:spPr/>
    </dgm:pt>
    <dgm:pt modelId="{09E20845-0A70-455D-837D-2E1F8406DAB3}" type="pres">
      <dgm:prSet presAssocID="{F02458B1-6381-4263-9D0F-4A089CE9BF80}" presName="composite" presStyleCnt="0"/>
      <dgm:spPr/>
    </dgm:pt>
    <dgm:pt modelId="{11E23F13-51A4-4E97-A7B3-E45E54D12BBE}" type="pres">
      <dgm:prSet presAssocID="{F02458B1-6381-4263-9D0F-4A089CE9BF80}" presName="background" presStyleLbl="node0" presStyleIdx="0" presStyleCnt="2"/>
      <dgm:spPr>
        <a:solidFill>
          <a:srgbClr val="007A7E"/>
        </a:solidFill>
      </dgm:spPr>
    </dgm:pt>
    <dgm:pt modelId="{01C88143-660F-4945-904D-CB616535AB50}" type="pres">
      <dgm:prSet presAssocID="{F02458B1-6381-4263-9D0F-4A089CE9BF80}" presName="text" presStyleLbl="fgAcc0" presStyleIdx="0" presStyleCnt="2">
        <dgm:presLayoutVars>
          <dgm:chPref val="3"/>
        </dgm:presLayoutVars>
      </dgm:prSet>
      <dgm:spPr/>
    </dgm:pt>
    <dgm:pt modelId="{EB396E8C-9231-4196-9964-49E937C34A79}" type="pres">
      <dgm:prSet presAssocID="{F02458B1-6381-4263-9D0F-4A089CE9BF80}" presName="hierChild2" presStyleCnt="0"/>
      <dgm:spPr/>
    </dgm:pt>
    <dgm:pt modelId="{4C7EED47-E6BB-4703-8193-5C5A82D8D44E}" type="pres">
      <dgm:prSet presAssocID="{E8010F17-CB91-43FE-A42C-C4AA5D470719}" presName="hierRoot1" presStyleCnt="0"/>
      <dgm:spPr/>
    </dgm:pt>
    <dgm:pt modelId="{F88CAC63-9DED-4F1D-B31A-947CFDC1BD76}" type="pres">
      <dgm:prSet presAssocID="{E8010F17-CB91-43FE-A42C-C4AA5D470719}" presName="composite" presStyleCnt="0"/>
      <dgm:spPr/>
    </dgm:pt>
    <dgm:pt modelId="{AFF39507-DBAA-4F77-8D5A-1C06A4095F65}" type="pres">
      <dgm:prSet presAssocID="{E8010F17-CB91-43FE-A42C-C4AA5D470719}" presName="background" presStyleLbl="node0" presStyleIdx="1" presStyleCnt="2"/>
      <dgm:spPr>
        <a:solidFill>
          <a:srgbClr val="007A7E"/>
        </a:solidFill>
      </dgm:spPr>
    </dgm:pt>
    <dgm:pt modelId="{067811B6-81CD-4FC0-B432-3947F723FB4A}" type="pres">
      <dgm:prSet presAssocID="{E8010F17-CB91-43FE-A42C-C4AA5D470719}" presName="text" presStyleLbl="fgAcc0" presStyleIdx="1" presStyleCnt="2">
        <dgm:presLayoutVars>
          <dgm:chPref val="3"/>
        </dgm:presLayoutVars>
      </dgm:prSet>
      <dgm:spPr/>
    </dgm:pt>
    <dgm:pt modelId="{B4A906C9-8941-4E68-A921-95E145B49492}" type="pres">
      <dgm:prSet presAssocID="{E8010F17-CB91-43FE-A42C-C4AA5D470719}" presName="hierChild2" presStyleCnt="0"/>
      <dgm:spPr/>
    </dgm:pt>
  </dgm:ptLst>
  <dgm:cxnLst>
    <dgm:cxn modelId="{17058B0B-033A-4581-81E6-167F36A121BE}" type="presOf" srcId="{E8010F17-CB91-43FE-A42C-C4AA5D470719}" destId="{067811B6-81CD-4FC0-B432-3947F723FB4A}" srcOrd="0" destOrd="0" presId="urn:microsoft.com/office/officeart/2005/8/layout/hierarchy1"/>
    <dgm:cxn modelId="{46052226-761C-4A7C-9645-E54F9E270BC8}" srcId="{49EAE900-E899-433E-83F7-7A9C211FF969}" destId="{F02458B1-6381-4263-9D0F-4A089CE9BF80}" srcOrd="0" destOrd="0" parTransId="{0AA21FF3-9380-41D3-BA65-304B827707AC}" sibTransId="{DF88F054-F098-4052-A4E1-93D1A10A1784}"/>
    <dgm:cxn modelId="{4BE75E2F-6D34-450D-80DF-64A52F59A1F7}" type="presOf" srcId="{49EAE900-E899-433E-83F7-7A9C211FF969}" destId="{BFDED801-34F7-4BBF-9C0D-38DE35773011}" srcOrd="0" destOrd="0" presId="urn:microsoft.com/office/officeart/2005/8/layout/hierarchy1"/>
    <dgm:cxn modelId="{10135DDE-C289-4604-AB71-A5F63D4458D1}" type="presOf" srcId="{F02458B1-6381-4263-9D0F-4A089CE9BF80}" destId="{01C88143-660F-4945-904D-CB616535AB50}" srcOrd="0" destOrd="0" presId="urn:microsoft.com/office/officeart/2005/8/layout/hierarchy1"/>
    <dgm:cxn modelId="{4601EDFF-1900-4453-B920-0F02C51D2C5C}" srcId="{49EAE900-E899-433E-83F7-7A9C211FF969}" destId="{E8010F17-CB91-43FE-A42C-C4AA5D470719}" srcOrd="1" destOrd="0" parTransId="{71CBDE75-13BE-4467-A110-CC901A8105E1}" sibTransId="{0892253B-C34E-439A-92A8-46154215BDBD}"/>
    <dgm:cxn modelId="{0728E908-8E76-4D2F-A972-E034F6BC8646}" type="presParOf" srcId="{BFDED801-34F7-4BBF-9C0D-38DE35773011}" destId="{169A2CF3-4E35-4199-92DB-CC4313D275FA}" srcOrd="0" destOrd="0" presId="urn:microsoft.com/office/officeart/2005/8/layout/hierarchy1"/>
    <dgm:cxn modelId="{C530A0DD-CADB-4776-B957-3CE113BAC97F}" type="presParOf" srcId="{169A2CF3-4E35-4199-92DB-CC4313D275FA}" destId="{09E20845-0A70-455D-837D-2E1F8406DAB3}" srcOrd="0" destOrd="0" presId="urn:microsoft.com/office/officeart/2005/8/layout/hierarchy1"/>
    <dgm:cxn modelId="{DE9872BF-75F1-4234-B166-E8099BAF681C}" type="presParOf" srcId="{09E20845-0A70-455D-837D-2E1F8406DAB3}" destId="{11E23F13-51A4-4E97-A7B3-E45E54D12BBE}" srcOrd="0" destOrd="0" presId="urn:microsoft.com/office/officeart/2005/8/layout/hierarchy1"/>
    <dgm:cxn modelId="{760A7B35-87FB-4133-B751-A2BFF8DBD2E4}" type="presParOf" srcId="{09E20845-0A70-455D-837D-2E1F8406DAB3}" destId="{01C88143-660F-4945-904D-CB616535AB50}" srcOrd="1" destOrd="0" presId="urn:microsoft.com/office/officeart/2005/8/layout/hierarchy1"/>
    <dgm:cxn modelId="{F5830A08-F1C7-47B5-8861-8B6180B9E202}" type="presParOf" srcId="{169A2CF3-4E35-4199-92DB-CC4313D275FA}" destId="{EB396E8C-9231-4196-9964-49E937C34A79}" srcOrd="1" destOrd="0" presId="urn:microsoft.com/office/officeart/2005/8/layout/hierarchy1"/>
    <dgm:cxn modelId="{9B0EE546-0622-4874-A7D9-EECF9779598E}" type="presParOf" srcId="{BFDED801-34F7-4BBF-9C0D-38DE35773011}" destId="{4C7EED47-E6BB-4703-8193-5C5A82D8D44E}" srcOrd="1" destOrd="0" presId="urn:microsoft.com/office/officeart/2005/8/layout/hierarchy1"/>
    <dgm:cxn modelId="{31E6B038-B848-4FAA-8820-046143DFEA69}" type="presParOf" srcId="{4C7EED47-E6BB-4703-8193-5C5A82D8D44E}" destId="{F88CAC63-9DED-4F1D-B31A-947CFDC1BD76}" srcOrd="0" destOrd="0" presId="urn:microsoft.com/office/officeart/2005/8/layout/hierarchy1"/>
    <dgm:cxn modelId="{329071F5-C712-4F4A-A2B3-8BC0A58A7A0D}" type="presParOf" srcId="{F88CAC63-9DED-4F1D-B31A-947CFDC1BD76}" destId="{AFF39507-DBAA-4F77-8D5A-1C06A4095F65}" srcOrd="0" destOrd="0" presId="urn:microsoft.com/office/officeart/2005/8/layout/hierarchy1"/>
    <dgm:cxn modelId="{D50BE465-D765-4F6C-80A0-334318F6D3C2}" type="presParOf" srcId="{F88CAC63-9DED-4F1D-B31A-947CFDC1BD76}" destId="{067811B6-81CD-4FC0-B432-3947F723FB4A}" srcOrd="1" destOrd="0" presId="urn:microsoft.com/office/officeart/2005/8/layout/hierarchy1"/>
    <dgm:cxn modelId="{49E3B45A-1834-4731-8009-C010E28F81BA}" type="presParOf" srcId="{4C7EED47-E6BB-4703-8193-5C5A82D8D44E}" destId="{B4A906C9-8941-4E68-A921-95E145B4949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BF0B26-9E20-4639-8719-2825D7B4828B}"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0D72E893-E2EA-4D69-802E-1A7731804DC9}">
      <dgm:prSet custT="1"/>
      <dgm:spPr/>
      <dgm:t>
        <a:bodyPr/>
        <a:lstStyle/>
        <a:p>
          <a:r>
            <a:rPr lang="nl-NL" sz="1400" dirty="0">
              <a:solidFill>
                <a:schemeClr val="tx1"/>
              </a:solidFill>
            </a:rPr>
            <a:t>Kortetermijngeheugen is iets verminderd, de prikkelverwerking gaat moeizamer, mevrouw is snel vermoeid. </a:t>
          </a:r>
          <a:endParaRPr lang="en-US" sz="1400" dirty="0">
            <a:solidFill>
              <a:schemeClr val="tx1"/>
            </a:solidFill>
          </a:endParaRPr>
        </a:p>
      </dgm:t>
    </dgm:pt>
    <dgm:pt modelId="{057366EA-9ABA-4720-B464-CEFF7550BBDF}" type="parTrans" cxnId="{84280E3B-E731-44BA-BD59-A0856366A8A2}">
      <dgm:prSet/>
      <dgm:spPr/>
      <dgm:t>
        <a:bodyPr/>
        <a:lstStyle/>
        <a:p>
          <a:endParaRPr lang="en-US"/>
        </a:p>
      </dgm:t>
    </dgm:pt>
    <dgm:pt modelId="{3594FA94-98AF-44A3-BA81-6CAB70A93355}" type="sibTrans" cxnId="{84280E3B-E731-44BA-BD59-A0856366A8A2}">
      <dgm:prSet/>
      <dgm:spPr/>
      <dgm:t>
        <a:bodyPr/>
        <a:lstStyle/>
        <a:p>
          <a:endParaRPr lang="en-US"/>
        </a:p>
      </dgm:t>
    </dgm:pt>
    <dgm:pt modelId="{F2CCA9FF-17F1-4544-AEE0-93A9AEF54A5A}">
      <dgm:prSet custT="1"/>
      <dgm:spPr/>
      <dgm:t>
        <a:bodyPr/>
        <a:lstStyle/>
        <a:p>
          <a:r>
            <a:rPr lang="nl-NL" sz="1400" dirty="0">
              <a:solidFill>
                <a:schemeClr val="tx1"/>
              </a:solidFill>
            </a:rPr>
            <a:t>Mevrouw is incontinent. Zij gebruikt incontinentiemateriaal en regelt dit zelf</a:t>
          </a:r>
          <a:r>
            <a:rPr lang="nl-NL" sz="1200" dirty="0"/>
            <a:t>.</a:t>
          </a:r>
          <a:endParaRPr lang="en-US" sz="1200" dirty="0"/>
        </a:p>
      </dgm:t>
    </dgm:pt>
    <dgm:pt modelId="{1955BAD9-102C-4E85-B05D-5B40E4201B6E}" type="parTrans" cxnId="{DE1EE8B3-FA30-4568-8825-0C5710B37185}">
      <dgm:prSet/>
      <dgm:spPr/>
      <dgm:t>
        <a:bodyPr/>
        <a:lstStyle/>
        <a:p>
          <a:endParaRPr lang="en-US"/>
        </a:p>
      </dgm:t>
    </dgm:pt>
    <dgm:pt modelId="{18720BD6-F279-4123-8F5F-6A261A6FCAC0}" type="sibTrans" cxnId="{DE1EE8B3-FA30-4568-8825-0C5710B37185}">
      <dgm:prSet/>
      <dgm:spPr/>
      <dgm:t>
        <a:bodyPr/>
        <a:lstStyle/>
        <a:p>
          <a:endParaRPr lang="en-US"/>
        </a:p>
      </dgm:t>
    </dgm:pt>
    <dgm:pt modelId="{C5CBD68F-91B3-4377-B4DA-82276F69B798}">
      <dgm:prSet custT="1"/>
      <dgm:spPr/>
      <dgm:t>
        <a:bodyPr/>
        <a:lstStyle/>
        <a:p>
          <a:r>
            <a:rPr lang="nl-NL" sz="1400" dirty="0">
              <a:solidFill>
                <a:schemeClr val="tx1"/>
              </a:solidFill>
            </a:rPr>
            <a:t>Medicatie in baxter en mevrouw neemt die zelf</a:t>
          </a:r>
          <a:r>
            <a:rPr lang="nl-NL" sz="1200" dirty="0"/>
            <a:t>. </a:t>
          </a:r>
          <a:endParaRPr lang="en-US" sz="1200" dirty="0"/>
        </a:p>
      </dgm:t>
    </dgm:pt>
    <dgm:pt modelId="{DD8D0F71-274B-4343-A57D-979418B402DF}" type="parTrans" cxnId="{7AAF05EA-65F4-404E-BD29-E043AE510A71}">
      <dgm:prSet/>
      <dgm:spPr/>
      <dgm:t>
        <a:bodyPr/>
        <a:lstStyle/>
        <a:p>
          <a:endParaRPr lang="en-US"/>
        </a:p>
      </dgm:t>
    </dgm:pt>
    <dgm:pt modelId="{B75DC3C2-E4CA-44F7-8EC7-02644AB487CD}" type="sibTrans" cxnId="{7AAF05EA-65F4-404E-BD29-E043AE510A71}">
      <dgm:prSet/>
      <dgm:spPr/>
      <dgm:t>
        <a:bodyPr/>
        <a:lstStyle/>
        <a:p>
          <a:endParaRPr lang="en-US"/>
        </a:p>
      </dgm:t>
    </dgm:pt>
    <dgm:pt modelId="{A05C9C33-0F88-4035-B879-02C4B3989483}">
      <dgm:prSet/>
      <dgm:spPr/>
      <dgm:t>
        <a:bodyPr/>
        <a:lstStyle/>
        <a:p>
          <a:r>
            <a:rPr lang="nl-NL" dirty="0">
              <a:solidFill>
                <a:schemeClr val="tx1"/>
              </a:solidFill>
            </a:rPr>
            <a:t>Ze woont in een bungalow met haar man en slaapt beneden op een tweepersoonsbed. Aanpassingen in huis zijn gedaan, drempels verwijderd, kleedjes uit huis, er is ruimte in huis gemaakt om goed met de rollator te kunnen lopen. De woning oogt schoon en netjes. Eénmaal per week komt er huishoudelijk hulp.</a:t>
          </a:r>
          <a:endParaRPr lang="en-US" dirty="0">
            <a:solidFill>
              <a:schemeClr val="tx1"/>
            </a:solidFill>
          </a:endParaRPr>
        </a:p>
      </dgm:t>
    </dgm:pt>
    <dgm:pt modelId="{9BB5A959-15DB-48CC-9C57-78B31F7DF8FC}" type="parTrans" cxnId="{71DFAE77-C8B2-4C1D-BBEA-83CE1AF4CEA9}">
      <dgm:prSet/>
      <dgm:spPr/>
      <dgm:t>
        <a:bodyPr/>
        <a:lstStyle/>
        <a:p>
          <a:endParaRPr lang="en-US"/>
        </a:p>
      </dgm:t>
    </dgm:pt>
    <dgm:pt modelId="{EE19D82C-FB49-4EDF-9C3F-2CFE1AAFBD38}" type="sibTrans" cxnId="{71DFAE77-C8B2-4C1D-BBEA-83CE1AF4CEA9}">
      <dgm:prSet/>
      <dgm:spPr/>
      <dgm:t>
        <a:bodyPr/>
        <a:lstStyle/>
        <a:p>
          <a:endParaRPr lang="en-US"/>
        </a:p>
      </dgm:t>
    </dgm:pt>
    <dgm:pt modelId="{3FBE994D-EE59-431B-8D9D-814E10382F70}" type="pres">
      <dgm:prSet presAssocID="{8ABF0B26-9E20-4639-8719-2825D7B4828B}" presName="root" presStyleCnt="0">
        <dgm:presLayoutVars>
          <dgm:dir/>
          <dgm:resizeHandles val="exact"/>
        </dgm:presLayoutVars>
      </dgm:prSet>
      <dgm:spPr/>
    </dgm:pt>
    <dgm:pt modelId="{A0FC8FC5-600A-45E1-95D7-DC8A944A4A77}" type="pres">
      <dgm:prSet presAssocID="{8ABF0B26-9E20-4639-8719-2825D7B4828B}" presName="container" presStyleCnt="0">
        <dgm:presLayoutVars>
          <dgm:dir/>
          <dgm:resizeHandles val="exact"/>
        </dgm:presLayoutVars>
      </dgm:prSet>
      <dgm:spPr/>
    </dgm:pt>
    <dgm:pt modelId="{D354FFC1-E73D-4DF4-A947-A1DFF8A48983}" type="pres">
      <dgm:prSet presAssocID="{0D72E893-E2EA-4D69-802E-1A7731804DC9}" presName="compNode" presStyleCnt="0"/>
      <dgm:spPr/>
    </dgm:pt>
    <dgm:pt modelId="{5D3682BF-EA1E-49E7-828F-9EB48D5F99F7}" type="pres">
      <dgm:prSet presAssocID="{0D72E893-E2EA-4D69-802E-1A7731804DC9}" presName="iconBgRect" presStyleLbl="bgShp" presStyleIdx="0" presStyleCnt="4"/>
      <dgm:spPr/>
    </dgm:pt>
    <dgm:pt modelId="{F1E7525C-B98A-4D6E-9183-78B742E1ED57}" type="pres">
      <dgm:prSet presAssocID="{0D72E893-E2EA-4D69-802E-1A7731804DC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ersenen in hoofd"/>
        </a:ext>
      </dgm:extLst>
    </dgm:pt>
    <dgm:pt modelId="{D8A9D6FD-E001-4032-B990-819BD1C076E5}" type="pres">
      <dgm:prSet presAssocID="{0D72E893-E2EA-4D69-802E-1A7731804DC9}" presName="spaceRect" presStyleCnt="0"/>
      <dgm:spPr/>
    </dgm:pt>
    <dgm:pt modelId="{81EE97EA-3FB8-4CEB-BA98-72615CD7F61F}" type="pres">
      <dgm:prSet presAssocID="{0D72E893-E2EA-4D69-802E-1A7731804DC9}" presName="textRect" presStyleLbl="revTx" presStyleIdx="0" presStyleCnt="4">
        <dgm:presLayoutVars>
          <dgm:chMax val="1"/>
          <dgm:chPref val="1"/>
        </dgm:presLayoutVars>
      </dgm:prSet>
      <dgm:spPr/>
    </dgm:pt>
    <dgm:pt modelId="{84AEC98D-8BD4-4117-9F32-990A32BA266E}" type="pres">
      <dgm:prSet presAssocID="{3594FA94-98AF-44A3-BA81-6CAB70A93355}" presName="sibTrans" presStyleLbl="sibTrans2D1" presStyleIdx="0" presStyleCnt="0"/>
      <dgm:spPr/>
    </dgm:pt>
    <dgm:pt modelId="{9D304B43-BF78-46ED-96CF-05575F0C11B5}" type="pres">
      <dgm:prSet presAssocID="{F2CCA9FF-17F1-4544-AEE0-93A9AEF54A5A}" presName="compNode" presStyleCnt="0"/>
      <dgm:spPr/>
    </dgm:pt>
    <dgm:pt modelId="{9DFC8A99-1E08-47BF-A866-DA100DE05643}" type="pres">
      <dgm:prSet presAssocID="{F2CCA9FF-17F1-4544-AEE0-93A9AEF54A5A}" presName="iconBgRect" presStyleLbl="bgShp" presStyleIdx="1" presStyleCnt="4"/>
      <dgm:spPr>
        <a:solidFill>
          <a:srgbClr val="E63E22"/>
        </a:solidFill>
      </dgm:spPr>
    </dgm:pt>
    <dgm:pt modelId="{114EDD62-2F24-428C-9098-5931FCF19016}" type="pres">
      <dgm:prSet presAssocID="{F2CCA9FF-17F1-4544-AEE0-93A9AEF54A5A}"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Nieren"/>
        </a:ext>
      </dgm:extLst>
    </dgm:pt>
    <dgm:pt modelId="{3D752B19-3B2C-4F77-A068-B030B7B9B95C}" type="pres">
      <dgm:prSet presAssocID="{F2CCA9FF-17F1-4544-AEE0-93A9AEF54A5A}" presName="spaceRect" presStyleCnt="0"/>
      <dgm:spPr/>
    </dgm:pt>
    <dgm:pt modelId="{BCD5E306-F31D-4FE7-BB9E-A2AD9EBCBCE5}" type="pres">
      <dgm:prSet presAssocID="{F2CCA9FF-17F1-4544-AEE0-93A9AEF54A5A}" presName="textRect" presStyleLbl="revTx" presStyleIdx="1" presStyleCnt="4">
        <dgm:presLayoutVars>
          <dgm:chMax val="1"/>
          <dgm:chPref val="1"/>
        </dgm:presLayoutVars>
      </dgm:prSet>
      <dgm:spPr/>
    </dgm:pt>
    <dgm:pt modelId="{8C719236-C9C6-43A3-8EC5-D70927B1F156}" type="pres">
      <dgm:prSet presAssocID="{18720BD6-F279-4123-8F5F-6A261A6FCAC0}" presName="sibTrans" presStyleLbl="sibTrans2D1" presStyleIdx="0" presStyleCnt="0"/>
      <dgm:spPr/>
    </dgm:pt>
    <dgm:pt modelId="{811EFA2B-A44A-4557-9A7A-9F82C3F24D83}" type="pres">
      <dgm:prSet presAssocID="{C5CBD68F-91B3-4377-B4DA-82276F69B798}" presName="compNode" presStyleCnt="0"/>
      <dgm:spPr/>
    </dgm:pt>
    <dgm:pt modelId="{A3643D8F-5F7E-428A-814B-1AF50C8ADA0D}" type="pres">
      <dgm:prSet presAssocID="{C5CBD68F-91B3-4377-B4DA-82276F69B798}" presName="iconBgRect" presStyleLbl="bgShp" presStyleIdx="2" presStyleCnt="4"/>
      <dgm:spPr>
        <a:solidFill>
          <a:srgbClr val="E48312"/>
        </a:solidFill>
      </dgm:spPr>
    </dgm:pt>
    <dgm:pt modelId="{89935D40-E183-4B23-A3A6-3C6FB0A20BEC}" type="pres">
      <dgm:prSet presAssocID="{C5CBD68F-91B3-4377-B4DA-82276F69B79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dicine"/>
        </a:ext>
      </dgm:extLst>
    </dgm:pt>
    <dgm:pt modelId="{9F0B5E14-529B-446F-8DB3-01576AF21AEF}" type="pres">
      <dgm:prSet presAssocID="{C5CBD68F-91B3-4377-B4DA-82276F69B798}" presName="spaceRect" presStyleCnt="0"/>
      <dgm:spPr/>
    </dgm:pt>
    <dgm:pt modelId="{EFD1CC39-826F-43E2-A902-B1BE483D5848}" type="pres">
      <dgm:prSet presAssocID="{C5CBD68F-91B3-4377-B4DA-82276F69B798}" presName="textRect" presStyleLbl="revTx" presStyleIdx="2" presStyleCnt="4">
        <dgm:presLayoutVars>
          <dgm:chMax val="1"/>
          <dgm:chPref val="1"/>
        </dgm:presLayoutVars>
      </dgm:prSet>
      <dgm:spPr/>
    </dgm:pt>
    <dgm:pt modelId="{17BE8FAE-0690-450B-B6AF-5818C832637C}" type="pres">
      <dgm:prSet presAssocID="{B75DC3C2-E4CA-44F7-8EC7-02644AB487CD}" presName="sibTrans" presStyleLbl="sibTrans2D1" presStyleIdx="0" presStyleCnt="0"/>
      <dgm:spPr/>
    </dgm:pt>
    <dgm:pt modelId="{046C81EC-1EB1-4093-8686-678E59958AE2}" type="pres">
      <dgm:prSet presAssocID="{A05C9C33-0F88-4035-B879-02C4B3989483}" presName="compNode" presStyleCnt="0"/>
      <dgm:spPr/>
    </dgm:pt>
    <dgm:pt modelId="{193B4764-BD67-410E-ADCD-D88AFF9388BA}" type="pres">
      <dgm:prSet presAssocID="{A05C9C33-0F88-4035-B879-02C4B3989483}" presName="iconBgRect" presStyleLbl="bgShp" presStyleIdx="3" presStyleCnt="4"/>
      <dgm:spPr>
        <a:solidFill>
          <a:srgbClr val="024853"/>
        </a:solidFill>
      </dgm:spPr>
    </dgm:pt>
    <dgm:pt modelId="{69DFEA26-A625-415C-8ED3-1F14FAD2A169}" type="pres">
      <dgm:prSet presAssocID="{A05C9C33-0F88-4035-B879-02C4B398948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ouse"/>
        </a:ext>
      </dgm:extLst>
    </dgm:pt>
    <dgm:pt modelId="{DD695458-4C99-4F6E-A0EF-5AEFBA6C1696}" type="pres">
      <dgm:prSet presAssocID="{A05C9C33-0F88-4035-B879-02C4B3989483}" presName="spaceRect" presStyleCnt="0"/>
      <dgm:spPr/>
    </dgm:pt>
    <dgm:pt modelId="{1044CF59-1EEE-4308-A4B5-B3F9D63DBE62}" type="pres">
      <dgm:prSet presAssocID="{A05C9C33-0F88-4035-B879-02C4B3989483}" presName="textRect" presStyleLbl="revTx" presStyleIdx="3" presStyleCnt="4">
        <dgm:presLayoutVars>
          <dgm:chMax val="1"/>
          <dgm:chPref val="1"/>
        </dgm:presLayoutVars>
      </dgm:prSet>
      <dgm:spPr/>
    </dgm:pt>
  </dgm:ptLst>
  <dgm:cxnLst>
    <dgm:cxn modelId="{84280E3B-E731-44BA-BD59-A0856366A8A2}" srcId="{8ABF0B26-9E20-4639-8719-2825D7B4828B}" destId="{0D72E893-E2EA-4D69-802E-1A7731804DC9}" srcOrd="0" destOrd="0" parTransId="{057366EA-9ABA-4720-B464-CEFF7550BBDF}" sibTransId="{3594FA94-98AF-44A3-BA81-6CAB70A93355}"/>
    <dgm:cxn modelId="{F992256C-91A1-432A-BDC1-A4CA8EF67625}" type="presOf" srcId="{A05C9C33-0F88-4035-B879-02C4B3989483}" destId="{1044CF59-1EEE-4308-A4B5-B3F9D63DBE62}" srcOrd="0" destOrd="0" presId="urn:microsoft.com/office/officeart/2018/2/layout/IconCircleList"/>
    <dgm:cxn modelId="{B895604D-E815-42A9-967D-FA721E51C187}" type="presOf" srcId="{18720BD6-F279-4123-8F5F-6A261A6FCAC0}" destId="{8C719236-C9C6-43A3-8EC5-D70927B1F156}" srcOrd="0" destOrd="0" presId="urn:microsoft.com/office/officeart/2018/2/layout/IconCircleList"/>
    <dgm:cxn modelId="{E3E7BF6F-FE25-4583-91BF-CB7BF4F18722}" type="presOf" srcId="{C5CBD68F-91B3-4377-B4DA-82276F69B798}" destId="{EFD1CC39-826F-43E2-A902-B1BE483D5848}" srcOrd="0" destOrd="0" presId="urn:microsoft.com/office/officeart/2018/2/layout/IconCircleList"/>
    <dgm:cxn modelId="{C4B1C670-55D0-4EE3-A44F-57C511BBD9CD}" type="presOf" srcId="{0D72E893-E2EA-4D69-802E-1A7731804DC9}" destId="{81EE97EA-3FB8-4CEB-BA98-72615CD7F61F}" srcOrd="0" destOrd="0" presId="urn:microsoft.com/office/officeart/2018/2/layout/IconCircleList"/>
    <dgm:cxn modelId="{B7CFBD56-7CC3-49E7-8534-D2D31C492FE8}" type="presOf" srcId="{B75DC3C2-E4CA-44F7-8EC7-02644AB487CD}" destId="{17BE8FAE-0690-450B-B6AF-5818C832637C}" srcOrd="0" destOrd="0" presId="urn:microsoft.com/office/officeart/2018/2/layout/IconCircleList"/>
    <dgm:cxn modelId="{71DFAE77-C8B2-4C1D-BBEA-83CE1AF4CEA9}" srcId="{8ABF0B26-9E20-4639-8719-2825D7B4828B}" destId="{A05C9C33-0F88-4035-B879-02C4B3989483}" srcOrd="3" destOrd="0" parTransId="{9BB5A959-15DB-48CC-9C57-78B31F7DF8FC}" sibTransId="{EE19D82C-FB49-4EDF-9C3F-2CFE1AAFBD38}"/>
    <dgm:cxn modelId="{6D59FE90-5BF7-472A-A02B-0600BADBF29A}" type="presOf" srcId="{F2CCA9FF-17F1-4544-AEE0-93A9AEF54A5A}" destId="{BCD5E306-F31D-4FE7-BB9E-A2AD9EBCBCE5}" srcOrd="0" destOrd="0" presId="urn:microsoft.com/office/officeart/2018/2/layout/IconCircleList"/>
    <dgm:cxn modelId="{45320DA1-7A76-46F5-9CAF-CEBE74AF0EEA}" type="presOf" srcId="{3594FA94-98AF-44A3-BA81-6CAB70A93355}" destId="{84AEC98D-8BD4-4117-9F32-990A32BA266E}" srcOrd="0" destOrd="0" presId="urn:microsoft.com/office/officeart/2018/2/layout/IconCircleList"/>
    <dgm:cxn modelId="{039369AE-1618-4B94-86E2-FE96773E5AA1}" type="presOf" srcId="{8ABF0B26-9E20-4639-8719-2825D7B4828B}" destId="{3FBE994D-EE59-431B-8D9D-814E10382F70}" srcOrd="0" destOrd="0" presId="urn:microsoft.com/office/officeart/2018/2/layout/IconCircleList"/>
    <dgm:cxn modelId="{DE1EE8B3-FA30-4568-8825-0C5710B37185}" srcId="{8ABF0B26-9E20-4639-8719-2825D7B4828B}" destId="{F2CCA9FF-17F1-4544-AEE0-93A9AEF54A5A}" srcOrd="1" destOrd="0" parTransId="{1955BAD9-102C-4E85-B05D-5B40E4201B6E}" sibTransId="{18720BD6-F279-4123-8F5F-6A261A6FCAC0}"/>
    <dgm:cxn modelId="{7AAF05EA-65F4-404E-BD29-E043AE510A71}" srcId="{8ABF0B26-9E20-4639-8719-2825D7B4828B}" destId="{C5CBD68F-91B3-4377-B4DA-82276F69B798}" srcOrd="2" destOrd="0" parTransId="{DD8D0F71-274B-4343-A57D-979418B402DF}" sibTransId="{B75DC3C2-E4CA-44F7-8EC7-02644AB487CD}"/>
    <dgm:cxn modelId="{9CA120C9-153F-4484-8A2E-6DF797D790F3}" type="presParOf" srcId="{3FBE994D-EE59-431B-8D9D-814E10382F70}" destId="{A0FC8FC5-600A-45E1-95D7-DC8A944A4A77}" srcOrd="0" destOrd="0" presId="urn:microsoft.com/office/officeart/2018/2/layout/IconCircleList"/>
    <dgm:cxn modelId="{0145D26D-08A9-44C8-8793-F4B4CF4CAB94}" type="presParOf" srcId="{A0FC8FC5-600A-45E1-95D7-DC8A944A4A77}" destId="{D354FFC1-E73D-4DF4-A947-A1DFF8A48983}" srcOrd="0" destOrd="0" presId="urn:microsoft.com/office/officeart/2018/2/layout/IconCircleList"/>
    <dgm:cxn modelId="{B9B86DF0-4E5D-468C-965C-0735635617B2}" type="presParOf" srcId="{D354FFC1-E73D-4DF4-A947-A1DFF8A48983}" destId="{5D3682BF-EA1E-49E7-828F-9EB48D5F99F7}" srcOrd="0" destOrd="0" presId="urn:microsoft.com/office/officeart/2018/2/layout/IconCircleList"/>
    <dgm:cxn modelId="{18AE1B7D-D797-4A66-B0E3-F9B7CF21D734}" type="presParOf" srcId="{D354FFC1-E73D-4DF4-A947-A1DFF8A48983}" destId="{F1E7525C-B98A-4D6E-9183-78B742E1ED57}" srcOrd="1" destOrd="0" presId="urn:microsoft.com/office/officeart/2018/2/layout/IconCircleList"/>
    <dgm:cxn modelId="{EC771675-39F8-436E-BDD2-6B78FFEB6DA7}" type="presParOf" srcId="{D354FFC1-E73D-4DF4-A947-A1DFF8A48983}" destId="{D8A9D6FD-E001-4032-B990-819BD1C076E5}" srcOrd="2" destOrd="0" presId="urn:microsoft.com/office/officeart/2018/2/layout/IconCircleList"/>
    <dgm:cxn modelId="{00329170-0801-4345-B95E-7ABC48D36600}" type="presParOf" srcId="{D354FFC1-E73D-4DF4-A947-A1DFF8A48983}" destId="{81EE97EA-3FB8-4CEB-BA98-72615CD7F61F}" srcOrd="3" destOrd="0" presId="urn:microsoft.com/office/officeart/2018/2/layout/IconCircleList"/>
    <dgm:cxn modelId="{693F2E15-0123-4FCA-84D4-427569D276E8}" type="presParOf" srcId="{A0FC8FC5-600A-45E1-95D7-DC8A944A4A77}" destId="{84AEC98D-8BD4-4117-9F32-990A32BA266E}" srcOrd="1" destOrd="0" presId="urn:microsoft.com/office/officeart/2018/2/layout/IconCircleList"/>
    <dgm:cxn modelId="{BEB4C372-1000-4C89-A906-C1FFCDC3DADC}" type="presParOf" srcId="{A0FC8FC5-600A-45E1-95D7-DC8A944A4A77}" destId="{9D304B43-BF78-46ED-96CF-05575F0C11B5}" srcOrd="2" destOrd="0" presId="urn:microsoft.com/office/officeart/2018/2/layout/IconCircleList"/>
    <dgm:cxn modelId="{19A191D4-E909-4C9A-B979-E98CBF4A1397}" type="presParOf" srcId="{9D304B43-BF78-46ED-96CF-05575F0C11B5}" destId="{9DFC8A99-1E08-47BF-A866-DA100DE05643}" srcOrd="0" destOrd="0" presId="urn:microsoft.com/office/officeart/2018/2/layout/IconCircleList"/>
    <dgm:cxn modelId="{2B74344C-16D2-4C4E-A204-1E75B55B4F7D}" type="presParOf" srcId="{9D304B43-BF78-46ED-96CF-05575F0C11B5}" destId="{114EDD62-2F24-428C-9098-5931FCF19016}" srcOrd="1" destOrd="0" presId="urn:microsoft.com/office/officeart/2018/2/layout/IconCircleList"/>
    <dgm:cxn modelId="{7260C463-D9B8-4A01-817C-A7F56573259E}" type="presParOf" srcId="{9D304B43-BF78-46ED-96CF-05575F0C11B5}" destId="{3D752B19-3B2C-4F77-A068-B030B7B9B95C}" srcOrd="2" destOrd="0" presId="urn:microsoft.com/office/officeart/2018/2/layout/IconCircleList"/>
    <dgm:cxn modelId="{D36FEE8B-2A91-4666-A103-67FBD29A9A13}" type="presParOf" srcId="{9D304B43-BF78-46ED-96CF-05575F0C11B5}" destId="{BCD5E306-F31D-4FE7-BB9E-A2AD9EBCBCE5}" srcOrd="3" destOrd="0" presId="urn:microsoft.com/office/officeart/2018/2/layout/IconCircleList"/>
    <dgm:cxn modelId="{DAA8198A-D0EC-4A42-8D1D-21633AB44C28}" type="presParOf" srcId="{A0FC8FC5-600A-45E1-95D7-DC8A944A4A77}" destId="{8C719236-C9C6-43A3-8EC5-D70927B1F156}" srcOrd="3" destOrd="0" presId="urn:microsoft.com/office/officeart/2018/2/layout/IconCircleList"/>
    <dgm:cxn modelId="{97D5E758-A531-4082-B86A-89A45B5865B4}" type="presParOf" srcId="{A0FC8FC5-600A-45E1-95D7-DC8A944A4A77}" destId="{811EFA2B-A44A-4557-9A7A-9F82C3F24D83}" srcOrd="4" destOrd="0" presId="urn:microsoft.com/office/officeart/2018/2/layout/IconCircleList"/>
    <dgm:cxn modelId="{A3046BA5-7D41-40FB-B17B-7DED832B1643}" type="presParOf" srcId="{811EFA2B-A44A-4557-9A7A-9F82C3F24D83}" destId="{A3643D8F-5F7E-428A-814B-1AF50C8ADA0D}" srcOrd="0" destOrd="0" presId="urn:microsoft.com/office/officeart/2018/2/layout/IconCircleList"/>
    <dgm:cxn modelId="{F16464A5-2F67-4761-BDFF-87C83FABA287}" type="presParOf" srcId="{811EFA2B-A44A-4557-9A7A-9F82C3F24D83}" destId="{89935D40-E183-4B23-A3A6-3C6FB0A20BEC}" srcOrd="1" destOrd="0" presId="urn:microsoft.com/office/officeart/2018/2/layout/IconCircleList"/>
    <dgm:cxn modelId="{313EBD1D-CA8B-4456-986E-035467D6822F}" type="presParOf" srcId="{811EFA2B-A44A-4557-9A7A-9F82C3F24D83}" destId="{9F0B5E14-529B-446F-8DB3-01576AF21AEF}" srcOrd="2" destOrd="0" presId="urn:microsoft.com/office/officeart/2018/2/layout/IconCircleList"/>
    <dgm:cxn modelId="{4F9825C0-724D-4802-9157-9A845C8B4065}" type="presParOf" srcId="{811EFA2B-A44A-4557-9A7A-9F82C3F24D83}" destId="{EFD1CC39-826F-43E2-A902-B1BE483D5848}" srcOrd="3" destOrd="0" presId="urn:microsoft.com/office/officeart/2018/2/layout/IconCircleList"/>
    <dgm:cxn modelId="{BBE4EFF5-2D08-4B77-B90A-DFC96391C35E}" type="presParOf" srcId="{A0FC8FC5-600A-45E1-95D7-DC8A944A4A77}" destId="{17BE8FAE-0690-450B-B6AF-5818C832637C}" srcOrd="5" destOrd="0" presId="urn:microsoft.com/office/officeart/2018/2/layout/IconCircleList"/>
    <dgm:cxn modelId="{52A79C7D-34A1-45F1-94CB-FCB96DC60ACB}" type="presParOf" srcId="{A0FC8FC5-600A-45E1-95D7-DC8A944A4A77}" destId="{046C81EC-1EB1-4093-8686-678E59958AE2}" srcOrd="6" destOrd="0" presId="urn:microsoft.com/office/officeart/2018/2/layout/IconCircleList"/>
    <dgm:cxn modelId="{463BF672-F597-479F-8704-E378919787BC}" type="presParOf" srcId="{046C81EC-1EB1-4093-8686-678E59958AE2}" destId="{193B4764-BD67-410E-ADCD-D88AFF9388BA}" srcOrd="0" destOrd="0" presId="urn:microsoft.com/office/officeart/2018/2/layout/IconCircleList"/>
    <dgm:cxn modelId="{E53B2CC0-5CE6-4581-BE7E-33224D53E917}" type="presParOf" srcId="{046C81EC-1EB1-4093-8686-678E59958AE2}" destId="{69DFEA26-A625-415C-8ED3-1F14FAD2A169}" srcOrd="1" destOrd="0" presId="urn:microsoft.com/office/officeart/2018/2/layout/IconCircleList"/>
    <dgm:cxn modelId="{C72EA131-4BC8-4299-AAE8-CC4546BBB133}" type="presParOf" srcId="{046C81EC-1EB1-4093-8686-678E59958AE2}" destId="{DD695458-4C99-4F6E-A0EF-5AEFBA6C1696}" srcOrd="2" destOrd="0" presId="urn:microsoft.com/office/officeart/2018/2/layout/IconCircleList"/>
    <dgm:cxn modelId="{FE9989CF-DDE4-40B9-8ADF-8BD1C1D94BCC}" type="presParOf" srcId="{046C81EC-1EB1-4093-8686-678E59958AE2}" destId="{1044CF59-1EEE-4308-A4B5-B3F9D63DBE62}"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F51C0A-554D-4F36-995E-FFEF186A010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FF6C4E7-222C-4A01-939C-E1338CA2033A}">
      <dgm:prSet/>
      <dgm:spPr>
        <a:solidFill>
          <a:srgbClr val="E63E22"/>
        </a:solidFill>
      </dgm:spPr>
      <dgm:t>
        <a:bodyPr/>
        <a:lstStyle/>
        <a:p>
          <a:r>
            <a:rPr lang="nl-NL" dirty="0"/>
            <a:t>Soort actie:  AIB</a:t>
          </a:r>
          <a:endParaRPr lang="en-US" dirty="0"/>
        </a:p>
      </dgm:t>
    </dgm:pt>
    <dgm:pt modelId="{E760677E-6035-4A87-86F8-61674E295227}" type="parTrans" cxnId="{4D563115-CAEC-4F76-829C-12EC04B42EC2}">
      <dgm:prSet/>
      <dgm:spPr/>
      <dgm:t>
        <a:bodyPr/>
        <a:lstStyle/>
        <a:p>
          <a:endParaRPr lang="en-US"/>
        </a:p>
      </dgm:t>
    </dgm:pt>
    <dgm:pt modelId="{2DECD161-C18C-4CE8-8DCB-90B199D83E0E}" type="sibTrans" cxnId="{4D563115-CAEC-4F76-829C-12EC04B42EC2}">
      <dgm:prSet/>
      <dgm:spPr/>
      <dgm:t>
        <a:bodyPr/>
        <a:lstStyle/>
        <a:p>
          <a:endParaRPr lang="en-US"/>
        </a:p>
      </dgm:t>
    </dgm:pt>
    <dgm:pt modelId="{4178B4AB-33B2-4C6C-A034-10B02BBA6697}">
      <dgm:prSet/>
      <dgm:spPr>
        <a:solidFill>
          <a:srgbClr val="E63E22"/>
        </a:solidFill>
      </dgm:spPr>
      <dgm:t>
        <a:bodyPr/>
        <a:lstStyle/>
        <a:p>
          <a:r>
            <a:rPr lang="nl-NL" dirty="0"/>
            <a:t>Actievlak: Persoonlijke hygiëne </a:t>
          </a:r>
          <a:endParaRPr lang="en-US" dirty="0"/>
        </a:p>
      </dgm:t>
    </dgm:pt>
    <dgm:pt modelId="{F9767126-73B0-440C-A76C-A1A0ED0993DB}" type="parTrans" cxnId="{1ED532A7-5C94-420B-BE91-6F1D32F0B3DD}">
      <dgm:prSet/>
      <dgm:spPr/>
      <dgm:t>
        <a:bodyPr/>
        <a:lstStyle/>
        <a:p>
          <a:endParaRPr lang="en-US"/>
        </a:p>
      </dgm:t>
    </dgm:pt>
    <dgm:pt modelId="{14152E42-19E6-4516-92D9-4350B1DBA226}" type="sibTrans" cxnId="{1ED532A7-5C94-420B-BE91-6F1D32F0B3DD}">
      <dgm:prSet/>
      <dgm:spPr/>
      <dgm:t>
        <a:bodyPr/>
        <a:lstStyle/>
        <a:p>
          <a:endParaRPr lang="en-US"/>
        </a:p>
      </dgm:t>
    </dgm:pt>
    <dgm:pt modelId="{DDB521E7-7215-4339-9FCA-6D46D2AF7047}">
      <dgm:prSet/>
      <dgm:spPr>
        <a:solidFill>
          <a:srgbClr val="E63E22"/>
        </a:solidFill>
      </dgm:spPr>
      <dgm:t>
        <a:bodyPr/>
        <a:lstStyle/>
        <a:p>
          <a:r>
            <a:rPr lang="nl-NL"/>
            <a:t>Score: </a:t>
          </a:r>
          <a:endParaRPr lang="en-US"/>
        </a:p>
      </dgm:t>
    </dgm:pt>
    <dgm:pt modelId="{1362238C-FF0D-4098-A46E-B7B20BBCF05E}" type="parTrans" cxnId="{F97C7324-DA46-4086-9650-E620508F0802}">
      <dgm:prSet/>
      <dgm:spPr/>
      <dgm:t>
        <a:bodyPr/>
        <a:lstStyle/>
        <a:p>
          <a:endParaRPr lang="en-US"/>
        </a:p>
      </dgm:t>
    </dgm:pt>
    <dgm:pt modelId="{8732C3E7-427C-4F73-B345-180D830BCE00}" type="sibTrans" cxnId="{F97C7324-DA46-4086-9650-E620508F0802}">
      <dgm:prSet/>
      <dgm:spPr/>
      <dgm:t>
        <a:bodyPr/>
        <a:lstStyle/>
        <a:p>
          <a:endParaRPr lang="en-US"/>
        </a:p>
      </dgm:t>
    </dgm:pt>
    <dgm:pt modelId="{35FECCFC-245F-4E36-8FFE-40B6F96483E2}">
      <dgm:prSet/>
      <dgm:spPr>
        <a:solidFill>
          <a:srgbClr val="E63E22"/>
        </a:solidFill>
      </dgm:spPr>
      <dgm:t>
        <a:bodyPr/>
        <a:lstStyle/>
        <a:p>
          <a:r>
            <a:rPr lang="nl-NL" dirty="0"/>
            <a:t>SS: 2 </a:t>
          </a:r>
          <a:r>
            <a:rPr lang="nl-NL" dirty="0">
              <a:sym typeface="Wingdings" panose="05000000000000000000" pitchFamily="2" charset="2"/>
            </a:rPr>
            <a:t></a:t>
          </a:r>
          <a:r>
            <a:rPr lang="nl-NL" dirty="0"/>
            <a:t> 3</a:t>
          </a:r>
          <a:endParaRPr lang="en-US" dirty="0"/>
        </a:p>
      </dgm:t>
    </dgm:pt>
    <dgm:pt modelId="{6C95B5D9-7AD8-4169-9D15-A91EADFB3C85}" type="parTrans" cxnId="{166E88F1-469C-4C2A-BC60-779D8A0CC22E}">
      <dgm:prSet/>
      <dgm:spPr/>
      <dgm:t>
        <a:bodyPr/>
        <a:lstStyle/>
        <a:p>
          <a:endParaRPr lang="en-US"/>
        </a:p>
      </dgm:t>
    </dgm:pt>
    <dgm:pt modelId="{DAF78311-561E-452B-877C-6BE837065F0D}" type="sibTrans" cxnId="{166E88F1-469C-4C2A-BC60-779D8A0CC22E}">
      <dgm:prSet/>
      <dgm:spPr/>
      <dgm:t>
        <a:bodyPr/>
        <a:lstStyle/>
        <a:p>
          <a:endParaRPr lang="en-US"/>
        </a:p>
      </dgm:t>
    </dgm:pt>
    <dgm:pt modelId="{9A232939-42D8-4492-8869-E3D723492369}">
      <dgm:prSet/>
      <dgm:spPr>
        <a:solidFill>
          <a:srgbClr val="E63E22"/>
        </a:solidFill>
      </dgm:spPr>
      <dgm:t>
        <a:bodyPr/>
        <a:lstStyle/>
        <a:p>
          <a:r>
            <a:rPr lang="nl-NL" dirty="0"/>
            <a:t>Kennis: 3 </a:t>
          </a:r>
          <a:r>
            <a:rPr lang="nl-NL" dirty="0">
              <a:sym typeface="Wingdings" panose="05000000000000000000" pitchFamily="2" charset="2"/>
            </a:rPr>
            <a:t></a:t>
          </a:r>
          <a:r>
            <a:rPr lang="nl-NL" dirty="0"/>
            <a:t> 4</a:t>
          </a:r>
          <a:endParaRPr lang="en-US" dirty="0"/>
        </a:p>
      </dgm:t>
    </dgm:pt>
    <dgm:pt modelId="{D1A301B0-F332-4983-87D7-6C49A44AA7B6}" type="parTrans" cxnId="{D11AB971-5E24-43F3-B4A9-124A0F45CA22}">
      <dgm:prSet/>
      <dgm:spPr/>
      <dgm:t>
        <a:bodyPr/>
        <a:lstStyle/>
        <a:p>
          <a:endParaRPr lang="en-US"/>
        </a:p>
      </dgm:t>
    </dgm:pt>
    <dgm:pt modelId="{AB6AB1FB-69B5-4B69-B878-F7565D30D994}" type="sibTrans" cxnId="{D11AB971-5E24-43F3-B4A9-124A0F45CA22}">
      <dgm:prSet/>
      <dgm:spPr/>
      <dgm:t>
        <a:bodyPr/>
        <a:lstStyle/>
        <a:p>
          <a:endParaRPr lang="en-US"/>
        </a:p>
      </dgm:t>
    </dgm:pt>
    <dgm:pt modelId="{FA3088C4-B051-4EF1-9FF1-AFA2504DA57E}">
      <dgm:prSet/>
      <dgm:spPr>
        <a:solidFill>
          <a:srgbClr val="E63E22"/>
        </a:solidFill>
      </dgm:spPr>
      <dgm:t>
        <a:bodyPr/>
        <a:lstStyle/>
        <a:p>
          <a:r>
            <a:rPr lang="nl-NL" dirty="0"/>
            <a:t>Gedrag: 3 </a:t>
          </a:r>
          <a:r>
            <a:rPr lang="nl-NL" dirty="0">
              <a:sym typeface="Wingdings" panose="05000000000000000000" pitchFamily="2" charset="2"/>
            </a:rPr>
            <a:t></a:t>
          </a:r>
          <a:r>
            <a:rPr lang="nl-NL" dirty="0"/>
            <a:t> 4</a:t>
          </a:r>
          <a:endParaRPr lang="en-US" dirty="0"/>
        </a:p>
      </dgm:t>
    </dgm:pt>
    <dgm:pt modelId="{B04DF1FB-25ED-4460-B1EB-DAD9C4DDA691}" type="parTrans" cxnId="{2E5D9E06-E028-4D19-AA58-7437D5B300DA}">
      <dgm:prSet/>
      <dgm:spPr/>
      <dgm:t>
        <a:bodyPr/>
        <a:lstStyle/>
        <a:p>
          <a:endParaRPr lang="en-US"/>
        </a:p>
      </dgm:t>
    </dgm:pt>
    <dgm:pt modelId="{AE5E6E0E-0A8E-4D3E-996D-8F14545DC400}" type="sibTrans" cxnId="{2E5D9E06-E028-4D19-AA58-7437D5B300DA}">
      <dgm:prSet/>
      <dgm:spPr/>
      <dgm:t>
        <a:bodyPr/>
        <a:lstStyle/>
        <a:p>
          <a:endParaRPr lang="en-US"/>
        </a:p>
      </dgm:t>
    </dgm:pt>
    <dgm:pt modelId="{D80A1B0B-A3BE-4698-BCF6-CAF0BF32855E}" type="pres">
      <dgm:prSet presAssocID="{68F51C0A-554D-4F36-995E-FFEF186A0103}" presName="diagram" presStyleCnt="0">
        <dgm:presLayoutVars>
          <dgm:dir/>
          <dgm:resizeHandles val="exact"/>
        </dgm:presLayoutVars>
      </dgm:prSet>
      <dgm:spPr/>
    </dgm:pt>
    <dgm:pt modelId="{4F623D77-14B7-4221-8AC5-5641749022C8}" type="pres">
      <dgm:prSet presAssocID="{5FF6C4E7-222C-4A01-939C-E1338CA2033A}" presName="node" presStyleLbl="node1" presStyleIdx="0" presStyleCnt="6">
        <dgm:presLayoutVars>
          <dgm:bulletEnabled val="1"/>
        </dgm:presLayoutVars>
      </dgm:prSet>
      <dgm:spPr/>
    </dgm:pt>
    <dgm:pt modelId="{654C455B-7DDD-4523-B8CE-0A49364586BA}" type="pres">
      <dgm:prSet presAssocID="{2DECD161-C18C-4CE8-8DCB-90B199D83E0E}" presName="sibTrans" presStyleCnt="0"/>
      <dgm:spPr/>
    </dgm:pt>
    <dgm:pt modelId="{0E3C4AF5-C23A-4AA3-8FC7-5084F17E4FC4}" type="pres">
      <dgm:prSet presAssocID="{4178B4AB-33B2-4C6C-A034-10B02BBA6697}" presName="node" presStyleLbl="node1" presStyleIdx="1" presStyleCnt="6">
        <dgm:presLayoutVars>
          <dgm:bulletEnabled val="1"/>
        </dgm:presLayoutVars>
      </dgm:prSet>
      <dgm:spPr/>
    </dgm:pt>
    <dgm:pt modelId="{220633C7-F3F0-4385-A4D6-D9DDE211406E}" type="pres">
      <dgm:prSet presAssocID="{14152E42-19E6-4516-92D9-4350B1DBA226}" presName="sibTrans" presStyleCnt="0"/>
      <dgm:spPr/>
    </dgm:pt>
    <dgm:pt modelId="{086349B5-F26E-4C39-B776-65F204D6136F}" type="pres">
      <dgm:prSet presAssocID="{DDB521E7-7215-4339-9FCA-6D46D2AF7047}" presName="node" presStyleLbl="node1" presStyleIdx="2" presStyleCnt="6">
        <dgm:presLayoutVars>
          <dgm:bulletEnabled val="1"/>
        </dgm:presLayoutVars>
      </dgm:prSet>
      <dgm:spPr/>
    </dgm:pt>
    <dgm:pt modelId="{7D220EE8-E794-4C16-8CA9-9E87CEDE27E1}" type="pres">
      <dgm:prSet presAssocID="{8732C3E7-427C-4F73-B345-180D830BCE00}" presName="sibTrans" presStyleCnt="0"/>
      <dgm:spPr/>
    </dgm:pt>
    <dgm:pt modelId="{8679BC26-DE4F-455E-9ABB-B9058C398EB4}" type="pres">
      <dgm:prSet presAssocID="{35FECCFC-245F-4E36-8FFE-40B6F96483E2}" presName="node" presStyleLbl="node1" presStyleIdx="3" presStyleCnt="6">
        <dgm:presLayoutVars>
          <dgm:bulletEnabled val="1"/>
        </dgm:presLayoutVars>
      </dgm:prSet>
      <dgm:spPr/>
    </dgm:pt>
    <dgm:pt modelId="{A174841D-32E7-4CBB-826A-D32EA64C76DB}" type="pres">
      <dgm:prSet presAssocID="{DAF78311-561E-452B-877C-6BE837065F0D}" presName="sibTrans" presStyleCnt="0"/>
      <dgm:spPr/>
    </dgm:pt>
    <dgm:pt modelId="{E8EE2AA3-EDEC-4D07-9420-B373F3256E35}" type="pres">
      <dgm:prSet presAssocID="{9A232939-42D8-4492-8869-E3D723492369}" presName="node" presStyleLbl="node1" presStyleIdx="4" presStyleCnt="6">
        <dgm:presLayoutVars>
          <dgm:bulletEnabled val="1"/>
        </dgm:presLayoutVars>
      </dgm:prSet>
      <dgm:spPr/>
    </dgm:pt>
    <dgm:pt modelId="{42E7A03E-2272-4CA5-B510-D5A3FE7822CD}" type="pres">
      <dgm:prSet presAssocID="{AB6AB1FB-69B5-4B69-B878-F7565D30D994}" presName="sibTrans" presStyleCnt="0"/>
      <dgm:spPr/>
    </dgm:pt>
    <dgm:pt modelId="{5B09F470-FDEC-4539-93DB-BEEB78F31B71}" type="pres">
      <dgm:prSet presAssocID="{FA3088C4-B051-4EF1-9FF1-AFA2504DA57E}" presName="node" presStyleLbl="node1" presStyleIdx="5" presStyleCnt="6">
        <dgm:presLayoutVars>
          <dgm:bulletEnabled val="1"/>
        </dgm:presLayoutVars>
      </dgm:prSet>
      <dgm:spPr/>
    </dgm:pt>
  </dgm:ptLst>
  <dgm:cxnLst>
    <dgm:cxn modelId="{2E5D9E06-E028-4D19-AA58-7437D5B300DA}" srcId="{68F51C0A-554D-4F36-995E-FFEF186A0103}" destId="{FA3088C4-B051-4EF1-9FF1-AFA2504DA57E}" srcOrd="5" destOrd="0" parTransId="{B04DF1FB-25ED-4460-B1EB-DAD9C4DDA691}" sibTransId="{AE5E6E0E-0A8E-4D3E-996D-8F14545DC400}"/>
    <dgm:cxn modelId="{9F226F0B-FF78-4AFE-BB40-9FA92AA3DBE8}" type="presOf" srcId="{68F51C0A-554D-4F36-995E-FFEF186A0103}" destId="{D80A1B0B-A3BE-4698-BCF6-CAF0BF32855E}" srcOrd="0" destOrd="0" presId="urn:microsoft.com/office/officeart/2005/8/layout/default"/>
    <dgm:cxn modelId="{4D563115-CAEC-4F76-829C-12EC04B42EC2}" srcId="{68F51C0A-554D-4F36-995E-FFEF186A0103}" destId="{5FF6C4E7-222C-4A01-939C-E1338CA2033A}" srcOrd="0" destOrd="0" parTransId="{E760677E-6035-4A87-86F8-61674E295227}" sibTransId="{2DECD161-C18C-4CE8-8DCB-90B199D83E0E}"/>
    <dgm:cxn modelId="{F666E423-19A1-44CE-B2AF-03423E75EE63}" type="presOf" srcId="{5FF6C4E7-222C-4A01-939C-E1338CA2033A}" destId="{4F623D77-14B7-4221-8AC5-5641749022C8}" srcOrd="0" destOrd="0" presId="urn:microsoft.com/office/officeart/2005/8/layout/default"/>
    <dgm:cxn modelId="{F97C7324-DA46-4086-9650-E620508F0802}" srcId="{68F51C0A-554D-4F36-995E-FFEF186A0103}" destId="{DDB521E7-7215-4339-9FCA-6D46D2AF7047}" srcOrd="2" destOrd="0" parTransId="{1362238C-FF0D-4098-A46E-B7B20BBCF05E}" sibTransId="{8732C3E7-427C-4F73-B345-180D830BCE00}"/>
    <dgm:cxn modelId="{F80F5F2F-9293-4452-A1B3-613E3610D86E}" type="presOf" srcId="{4178B4AB-33B2-4C6C-A034-10B02BBA6697}" destId="{0E3C4AF5-C23A-4AA3-8FC7-5084F17E4FC4}" srcOrd="0" destOrd="0" presId="urn:microsoft.com/office/officeart/2005/8/layout/default"/>
    <dgm:cxn modelId="{E415224B-3B15-4A9E-BC24-FFCE27CCDECA}" type="presOf" srcId="{FA3088C4-B051-4EF1-9FF1-AFA2504DA57E}" destId="{5B09F470-FDEC-4539-93DB-BEEB78F31B71}" srcOrd="0" destOrd="0" presId="urn:microsoft.com/office/officeart/2005/8/layout/default"/>
    <dgm:cxn modelId="{D11AB971-5E24-43F3-B4A9-124A0F45CA22}" srcId="{68F51C0A-554D-4F36-995E-FFEF186A0103}" destId="{9A232939-42D8-4492-8869-E3D723492369}" srcOrd="4" destOrd="0" parTransId="{D1A301B0-F332-4983-87D7-6C49A44AA7B6}" sibTransId="{AB6AB1FB-69B5-4B69-B878-F7565D30D994}"/>
    <dgm:cxn modelId="{538D6554-4988-46E8-A111-5C5F45ED03D6}" type="presOf" srcId="{9A232939-42D8-4492-8869-E3D723492369}" destId="{E8EE2AA3-EDEC-4D07-9420-B373F3256E35}" srcOrd="0" destOrd="0" presId="urn:microsoft.com/office/officeart/2005/8/layout/default"/>
    <dgm:cxn modelId="{852D5B94-776E-4E8E-8810-C5B6F2709DC5}" type="presOf" srcId="{DDB521E7-7215-4339-9FCA-6D46D2AF7047}" destId="{086349B5-F26E-4C39-B776-65F204D6136F}" srcOrd="0" destOrd="0" presId="urn:microsoft.com/office/officeart/2005/8/layout/default"/>
    <dgm:cxn modelId="{1ED532A7-5C94-420B-BE91-6F1D32F0B3DD}" srcId="{68F51C0A-554D-4F36-995E-FFEF186A0103}" destId="{4178B4AB-33B2-4C6C-A034-10B02BBA6697}" srcOrd="1" destOrd="0" parTransId="{F9767126-73B0-440C-A76C-A1A0ED0993DB}" sibTransId="{14152E42-19E6-4516-92D9-4350B1DBA226}"/>
    <dgm:cxn modelId="{EF59E4CC-193E-496E-B521-8AF0E2CEDC1A}" type="presOf" srcId="{35FECCFC-245F-4E36-8FFE-40B6F96483E2}" destId="{8679BC26-DE4F-455E-9ABB-B9058C398EB4}" srcOrd="0" destOrd="0" presId="urn:microsoft.com/office/officeart/2005/8/layout/default"/>
    <dgm:cxn modelId="{166E88F1-469C-4C2A-BC60-779D8A0CC22E}" srcId="{68F51C0A-554D-4F36-995E-FFEF186A0103}" destId="{35FECCFC-245F-4E36-8FFE-40B6F96483E2}" srcOrd="3" destOrd="0" parTransId="{6C95B5D9-7AD8-4169-9D15-A91EADFB3C85}" sibTransId="{DAF78311-561E-452B-877C-6BE837065F0D}"/>
    <dgm:cxn modelId="{DB350EB3-96E2-4FE2-AEDF-C554AADDDFD1}" type="presParOf" srcId="{D80A1B0B-A3BE-4698-BCF6-CAF0BF32855E}" destId="{4F623D77-14B7-4221-8AC5-5641749022C8}" srcOrd="0" destOrd="0" presId="urn:microsoft.com/office/officeart/2005/8/layout/default"/>
    <dgm:cxn modelId="{720B5A58-50D8-4750-887A-9A6F877BB4E4}" type="presParOf" srcId="{D80A1B0B-A3BE-4698-BCF6-CAF0BF32855E}" destId="{654C455B-7DDD-4523-B8CE-0A49364586BA}" srcOrd="1" destOrd="0" presId="urn:microsoft.com/office/officeart/2005/8/layout/default"/>
    <dgm:cxn modelId="{A7D18543-AAB3-4834-A992-C96A7E80D819}" type="presParOf" srcId="{D80A1B0B-A3BE-4698-BCF6-CAF0BF32855E}" destId="{0E3C4AF5-C23A-4AA3-8FC7-5084F17E4FC4}" srcOrd="2" destOrd="0" presId="urn:microsoft.com/office/officeart/2005/8/layout/default"/>
    <dgm:cxn modelId="{BFB59259-F325-41F8-9B72-00065312A431}" type="presParOf" srcId="{D80A1B0B-A3BE-4698-BCF6-CAF0BF32855E}" destId="{220633C7-F3F0-4385-A4D6-D9DDE211406E}" srcOrd="3" destOrd="0" presId="urn:microsoft.com/office/officeart/2005/8/layout/default"/>
    <dgm:cxn modelId="{76148D96-3D64-4FA8-966B-82FD97EAE735}" type="presParOf" srcId="{D80A1B0B-A3BE-4698-BCF6-CAF0BF32855E}" destId="{086349B5-F26E-4C39-B776-65F204D6136F}" srcOrd="4" destOrd="0" presId="urn:microsoft.com/office/officeart/2005/8/layout/default"/>
    <dgm:cxn modelId="{BC1F2BEB-CF2E-41C8-A088-790F7B9B0967}" type="presParOf" srcId="{D80A1B0B-A3BE-4698-BCF6-CAF0BF32855E}" destId="{7D220EE8-E794-4C16-8CA9-9E87CEDE27E1}" srcOrd="5" destOrd="0" presId="urn:microsoft.com/office/officeart/2005/8/layout/default"/>
    <dgm:cxn modelId="{EA550D10-F8EB-43D9-8011-F1CCAF88069A}" type="presParOf" srcId="{D80A1B0B-A3BE-4698-BCF6-CAF0BF32855E}" destId="{8679BC26-DE4F-455E-9ABB-B9058C398EB4}" srcOrd="6" destOrd="0" presId="urn:microsoft.com/office/officeart/2005/8/layout/default"/>
    <dgm:cxn modelId="{3E6A105D-81B9-4D5D-90F6-7FA45F3FD7DB}" type="presParOf" srcId="{D80A1B0B-A3BE-4698-BCF6-CAF0BF32855E}" destId="{A174841D-32E7-4CBB-826A-D32EA64C76DB}" srcOrd="7" destOrd="0" presId="urn:microsoft.com/office/officeart/2005/8/layout/default"/>
    <dgm:cxn modelId="{04EA6C64-936E-4290-971E-059F7D34C8E1}" type="presParOf" srcId="{D80A1B0B-A3BE-4698-BCF6-CAF0BF32855E}" destId="{E8EE2AA3-EDEC-4D07-9420-B373F3256E35}" srcOrd="8" destOrd="0" presId="urn:microsoft.com/office/officeart/2005/8/layout/default"/>
    <dgm:cxn modelId="{4B386F48-36B4-427E-B6B4-CE57A2F1A0E2}" type="presParOf" srcId="{D80A1B0B-A3BE-4698-BCF6-CAF0BF32855E}" destId="{42E7A03E-2272-4CA5-B510-D5A3FE7822CD}" srcOrd="9" destOrd="0" presId="urn:microsoft.com/office/officeart/2005/8/layout/default"/>
    <dgm:cxn modelId="{508555F1-E7B9-4A67-ACF6-70033CD84F51}" type="presParOf" srcId="{D80A1B0B-A3BE-4698-BCF6-CAF0BF32855E}" destId="{5B09F470-FDEC-4539-93DB-BEEB78F31B7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A263A6-20EA-4973-80DA-17D49F9D0FE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CB75E5F-AFC9-4F1D-8F81-4FE5019B6362}">
      <dgm:prSet/>
      <dgm:spPr>
        <a:solidFill>
          <a:srgbClr val="024853"/>
        </a:solidFill>
      </dgm:spPr>
      <dgm:t>
        <a:bodyPr/>
        <a:lstStyle/>
        <a:p>
          <a:r>
            <a:rPr lang="nl-NL"/>
            <a:t>Soort actie: AIB</a:t>
          </a:r>
          <a:endParaRPr lang="en-US"/>
        </a:p>
      </dgm:t>
    </dgm:pt>
    <dgm:pt modelId="{8B038CAE-152A-46C4-A2D5-7C9CC37F4A00}" type="parTrans" cxnId="{2D001114-D468-4813-885A-ABEC475069E8}">
      <dgm:prSet/>
      <dgm:spPr/>
      <dgm:t>
        <a:bodyPr/>
        <a:lstStyle/>
        <a:p>
          <a:endParaRPr lang="en-US"/>
        </a:p>
      </dgm:t>
    </dgm:pt>
    <dgm:pt modelId="{0428F6C0-D285-4625-9006-7AC23DC19236}" type="sibTrans" cxnId="{2D001114-D468-4813-885A-ABEC475069E8}">
      <dgm:prSet/>
      <dgm:spPr/>
      <dgm:t>
        <a:bodyPr/>
        <a:lstStyle/>
        <a:p>
          <a:endParaRPr lang="en-US"/>
        </a:p>
      </dgm:t>
    </dgm:pt>
    <dgm:pt modelId="{28277AC3-3F11-4E47-BB6D-E1C885089511}">
      <dgm:prSet/>
      <dgm:spPr>
        <a:solidFill>
          <a:srgbClr val="024853"/>
        </a:solidFill>
      </dgm:spPr>
      <dgm:t>
        <a:bodyPr/>
        <a:lstStyle/>
        <a:p>
          <a:r>
            <a:rPr lang="nl-NL" dirty="0"/>
            <a:t>Actievlak: Gedragsverandering</a:t>
          </a:r>
          <a:endParaRPr lang="en-US" dirty="0"/>
        </a:p>
      </dgm:t>
    </dgm:pt>
    <dgm:pt modelId="{BB1F02B3-1240-402E-AEB8-C22DF5F74468}" type="parTrans" cxnId="{663D4009-C6DB-407D-92CD-3132963EAFD5}">
      <dgm:prSet/>
      <dgm:spPr/>
      <dgm:t>
        <a:bodyPr/>
        <a:lstStyle/>
        <a:p>
          <a:endParaRPr lang="en-US"/>
        </a:p>
      </dgm:t>
    </dgm:pt>
    <dgm:pt modelId="{CB2E89B1-FA5B-4A08-9116-C864EA645011}" type="sibTrans" cxnId="{663D4009-C6DB-407D-92CD-3132963EAFD5}">
      <dgm:prSet/>
      <dgm:spPr/>
      <dgm:t>
        <a:bodyPr/>
        <a:lstStyle/>
        <a:p>
          <a:endParaRPr lang="en-US"/>
        </a:p>
      </dgm:t>
    </dgm:pt>
    <dgm:pt modelId="{D13CACF2-1391-4F9A-A9D9-14F7D0943548}">
      <dgm:prSet/>
      <dgm:spPr>
        <a:solidFill>
          <a:srgbClr val="024853"/>
        </a:solidFill>
      </dgm:spPr>
      <dgm:t>
        <a:bodyPr/>
        <a:lstStyle/>
        <a:p>
          <a:r>
            <a:rPr lang="nl-NL"/>
            <a:t>Score: </a:t>
          </a:r>
          <a:endParaRPr lang="en-US"/>
        </a:p>
      </dgm:t>
    </dgm:pt>
    <dgm:pt modelId="{C2233764-18ED-4A6B-A4C3-05E60CE550D3}" type="parTrans" cxnId="{915859C0-DA46-44D9-AB7A-434BA48BC9CF}">
      <dgm:prSet/>
      <dgm:spPr/>
      <dgm:t>
        <a:bodyPr/>
        <a:lstStyle/>
        <a:p>
          <a:endParaRPr lang="en-US"/>
        </a:p>
      </dgm:t>
    </dgm:pt>
    <dgm:pt modelId="{F279234B-80CF-4F6F-854F-AD42E6BC4A63}" type="sibTrans" cxnId="{915859C0-DA46-44D9-AB7A-434BA48BC9CF}">
      <dgm:prSet/>
      <dgm:spPr/>
      <dgm:t>
        <a:bodyPr/>
        <a:lstStyle/>
        <a:p>
          <a:endParaRPr lang="en-US"/>
        </a:p>
      </dgm:t>
    </dgm:pt>
    <dgm:pt modelId="{4499969D-8F55-47F9-90F8-59CA6275F2E0}">
      <dgm:prSet/>
      <dgm:spPr>
        <a:solidFill>
          <a:srgbClr val="024853"/>
        </a:solidFill>
      </dgm:spPr>
      <dgm:t>
        <a:bodyPr/>
        <a:lstStyle/>
        <a:p>
          <a:r>
            <a:rPr lang="nl-NL"/>
            <a:t>SS: 2</a:t>
          </a:r>
          <a:r>
            <a:rPr lang="nl-NL">
              <a:sym typeface="Wingdings" panose="05000000000000000000" pitchFamily="2" charset="2"/>
            </a:rPr>
            <a:t></a:t>
          </a:r>
          <a:r>
            <a:rPr lang="nl-NL"/>
            <a:t> 3</a:t>
          </a:r>
          <a:endParaRPr lang="en-US"/>
        </a:p>
      </dgm:t>
    </dgm:pt>
    <dgm:pt modelId="{0DE77C3C-FF17-4D09-B79E-48E473DDF5C1}" type="parTrans" cxnId="{B6E1E8E2-EFD3-4A3F-9EB4-A921A64011ED}">
      <dgm:prSet/>
      <dgm:spPr/>
      <dgm:t>
        <a:bodyPr/>
        <a:lstStyle/>
        <a:p>
          <a:endParaRPr lang="en-US"/>
        </a:p>
      </dgm:t>
    </dgm:pt>
    <dgm:pt modelId="{2E2F579B-2C54-4F74-9351-47B26FA1818A}" type="sibTrans" cxnId="{B6E1E8E2-EFD3-4A3F-9EB4-A921A64011ED}">
      <dgm:prSet/>
      <dgm:spPr/>
      <dgm:t>
        <a:bodyPr/>
        <a:lstStyle/>
        <a:p>
          <a:endParaRPr lang="en-US"/>
        </a:p>
      </dgm:t>
    </dgm:pt>
    <dgm:pt modelId="{9C2E86AC-D1B4-4B47-97B7-12F3B72D4435}">
      <dgm:prSet/>
      <dgm:spPr>
        <a:solidFill>
          <a:srgbClr val="024853"/>
        </a:solidFill>
      </dgm:spPr>
      <dgm:t>
        <a:bodyPr/>
        <a:lstStyle/>
        <a:p>
          <a:r>
            <a:rPr lang="nl-NL" dirty="0"/>
            <a:t>Kennis: 2 </a:t>
          </a:r>
          <a:r>
            <a:rPr lang="nl-NL" dirty="0">
              <a:sym typeface="Wingdings" panose="05000000000000000000" pitchFamily="2" charset="2"/>
            </a:rPr>
            <a:t></a:t>
          </a:r>
          <a:r>
            <a:rPr lang="nl-NL" dirty="0"/>
            <a:t> 3</a:t>
          </a:r>
          <a:endParaRPr lang="en-US" dirty="0"/>
        </a:p>
      </dgm:t>
    </dgm:pt>
    <dgm:pt modelId="{7756E8B4-1BF0-47BC-B248-2DE4299E9863}" type="parTrans" cxnId="{A3F6AD5D-2683-4FA1-A6A5-E32F96458F52}">
      <dgm:prSet/>
      <dgm:spPr/>
      <dgm:t>
        <a:bodyPr/>
        <a:lstStyle/>
        <a:p>
          <a:endParaRPr lang="en-US"/>
        </a:p>
      </dgm:t>
    </dgm:pt>
    <dgm:pt modelId="{C02DA772-54F4-458F-BCA6-0ACB9053AED6}" type="sibTrans" cxnId="{A3F6AD5D-2683-4FA1-A6A5-E32F96458F52}">
      <dgm:prSet/>
      <dgm:spPr/>
      <dgm:t>
        <a:bodyPr/>
        <a:lstStyle/>
        <a:p>
          <a:endParaRPr lang="en-US"/>
        </a:p>
      </dgm:t>
    </dgm:pt>
    <dgm:pt modelId="{7605A88B-BAD4-4E5F-8F4C-067CD7BEE06C}">
      <dgm:prSet/>
      <dgm:spPr>
        <a:solidFill>
          <a:srgbClr val="024853"/>
        </a:solidFill>
      </dgm:spPr>
      <dgm:t>
        <a:bodyPr/>
        <a:lstStyle/>
        <a:p>
          <a:r>
            <a:rPr lang="nl-NL" dirty="0"/>
            <a:t>Gedrag: 2 </a:t>
          </a:r>
          <a:r>
            <a:rPr lang="nl-NL" dirty="0">
              <a:sym typeface="Wingdings" panose="05000000000000000000" pitchFamily="2" charset="2"/>
            </a:rPr>
            <a:t></a:t>
          </a:r>
          <a:r>
            <a:rPr lang="nl-NL" dirty="0"/>
            <a:t> 3</a:t>
          </a:r>
          <a:endParaRPr lang="en-US" dirty="0"/>
        </a:p>
      </dgm:t>
    </dgm:pt>
    <dgm:pt modelId="{D63B6C72-0EAC-40BE-B3DC-00F0B5D59C3C}" type="parTrans" cxnId="{DDEB2DC3-585C-4C0E-B67E-2EFB1F0E398A}">
      <dgm:prSet/>
      <dgm:spPr/>
      <dgm:t>
        <a:bodyPr/>
        <a:lstStyle/>
        <a:p>
          <a:endParaRPr lang="en-US"/>
        </a:p>
      </dgm:t>
    </dgm:pt>
    <dgm:pt modelId="{2AF7D07D-3D37-49C5-BED7-268D1CBA97BA}" type="sibTrans" cxnId="{DDEB2DC3-585C-4C0E-B67E-2EFB1F0E398A}">
      <dgm:prSet/>
      <dgm:spPr/>
      <dgm:t>
        <a:bodyPr/>
        <a:lstStyle/>
        <a:p>
          <a:endParaRPr lang="en-US"/>
        </a:p>
      </dgm:t>
    </dgm:pt>
    <dgm:pt modelId="{49E038B8-8F2A-4E06-9859-604DA2E68E90}" type="pres">
      <dgm:prSet presAssocID="{30A263A6-20EA-4973-80DA-17D49F9D0FE9}" presName="diagram" presStyleCnt="0">
        <dgm:presLayoutVars>
          <dgm:dir/>
          <dgm:resizeHandles val="exact"/>
        </dgm:presLayoutVars>
      </dgm:prSet>
      <dgm:spPr/>
    </dgm:pt>
    <dgm:pt modelId="{D667D1E5-5036-4971-BFE2-E615AC1E282E}" type="pres">
      <dgm:prSet presAssocID="{4CB75E5F-AFC9-4F1D-8F81-4FE5019B6362}" presName="node" presStyleLbl="node1" presStyleIdx="0" presStyleCnt="6">
        <dgm:presLayoutVars>
          <dgm:bulletEnabled val="1"/>
        </dgm:presLayoutVars>
      </dgm:prSet>
      <dgm:spPr/>
    </dgm:pt>
    <dgm:pt modelId="{D56D4AAC-4D16-4BC6-9D20-065491CB35EF}" type="pres">
      <dgm:prSet presAssocID="{0428F6C0-D285-4625-9006-7AC23DC19236}" presName="sibTrans" presStyleCnt="0"/>
      <dgm:spPr/>
    </dgm:pt>
    <dgm:pt modelId="{07D78CDE-66C3-4A03-BCA2-D2C4BF446F05}" type="pres">
      <dgm:prSet presAssocID="{28277AC3-3F11-4E47-BB6D-E1C885089511}" presName="node" presStyleLbl="node1" presStyleIdx="1" presStyleCnt="6">
        <dgm:presLayoutVars>
          <dgm:bulletEnabled val="1"/>
        </dgm:presLayoutVars>
      </dgm:prSet>
      <dgm:spPr/>
    </dgm:pt>
    <dgm:pt modelId="{CC215D9C-11CB-479F-970A-B1A94D9FE65C}" type="pres">
      <dgm:prSet presAssocID="{CB2E89B1-FA5B-4A08-9116-C864EA645011}" presName="sibTrans" presStyleCnt="0"/>
      <dgm:spPr/>
    </dgm:pt>
    <dgm:pt modelId="{6D37FC9B-BA5A-4BD6-A7B8-DD41899E606A}" type="pres">
      <dgm:prSet presAssocID="{D13CACF2-1391-4F9A-A9D9-14F7D0943548}" presName="node" presStyleLbl="node1" presStyleIdx="2" presStyleCnt="6">
        <dgm:presLayoutVars>
          <dgm:bulletEnabled val="1"/>
        </dgm:presLayoutVars>
      </dgm:prSet>
      <dgm:spPr/>
    </dgm:pt>
    <dgm:pt modelId="{E2B89A98-7762-4321-9CB2-7A4F1C503F88}" type="pres">
      <dgm:prSet presAssocID="{F279234B-80CF-4F6F-854F-AD42E6BC4A63}" presName="sibTrans" presStyleCnt="0"/>
      <dgm:spPr/>
    </dgm:pt>
    <dgm:pt modelId="{2FC8750C-6052-474E-A30A-0156C635D8DA}" type="pres">
      <dgm:prSet presAssocID="{4499969D-8F55-47F9-90F8-59CA6275F2E0}" presName="node" presStyleLbl="node1" presStyleIdx="3" presStyleCnt="6">
        <dgm:presLayoutVars>
          <dgm:bulletEnabled val="1"/>
        </dgm:presLayoutVars>
      </dgm:prSet>
      <dgm:spPr/>
    </dgm:pt>
    <dgm:pt modelId="{29B20DFA-C95D-45E8-98BD-6D50728639B9}" type="pres">
      <dgm:prSet presAssocID="{2E2F579B-2C54-4F74-9351-47B26FA1818A}" presName="sibTrans" presStyleCnt="0"/>
      <dgm:spPr/>
    </dgm:pt>
    <dgm:pt modelId="{E358F862-F303-4586-90FA-AEF838931AF2}" type="pres">
      <dgm:prSet presAssocID="{9C2E86AC-D1B4-4B47-97B7-12F3B72D4435}" presName="node" presStyleLbl="node1" presStyleIdx="4" presStyleCnt="6">
        <dgm:presLayoutVars>
          <dgm:bulletEnabled val="1"/>
        </dgm:presLayoutVars>
      </dgm:prSet>
      <dgm:spPr/>
    </dgm:pt>
    <dgm:pt modelId="{94C4C0F3-386C-4C5A-98FD-22A9A2D8E890}" type="pres">
      <dgm:prSet presAssocID="{C02DA772-54F4-458F-BCA6-0ACB9053AED6}" presName="sibTrans" presStyleCnt="0"/>
      <dgm:spPr/>
    </dgm:pt>
    <dgm:pt modelId="{83DC0029-D215-447D-A3A1-5BAEAE38165C}" type="pres">
      <dgm:prSet presAssocID="{7605A88B-BAD4-4E5F-8F4C-067CD7BEE06C}" presName="node" presStyleLbl="node1" presStyleIdx="5" presStyleCnt="6">
        <dgm:presLayoutVars>
          <dgm:bulletEnabled val="1"/>
        </dgm:presLayoutVars>
      </dgm:prSet>
      <dgm:spPr/>
    </dgm:pt>
  </dgm:ptLst>
  <dgm:cxnLst>
    <dgm:cxn modelId="{663D4009-C6DB-407D-92CD-3132963EAFD5}" srcId="{30A263A6-20EA-4973-80DA-17D49F9D0FE9}" destId="{28277AC3-3F11-4E47-BB6D-E1C885089511}" srcOrd="1" destOrd="0" parTransId="{BB1F02B3-1240-402E-AEB8-C22DF5F74468}" sibTransId="{CB2E89B1-FA5B-4A08-9116-C864EA645011}"/>
    <dgm:cxn modelId="{2D001114-D468-4813-885A-ABEC475069E8}" srcId="{30A263A6-20EA-4973-80DA-17D49F9D0FE9}" destId="{4CB75E5F-AFC9-4F1D-8F81-4FE5019B6362}" srcOrd="0" destOrd="0" parTransId="{8B038CAE-152A-46C4-A2D5-7C9CC37F4A00}" sibTransId="{0428F6C0-D285-4625-9006-7AC23DC19236}"/>
    <dgm:cxn modelId="{B0B5CF40-3D57-41F4-B982-9D7581A54CEA}" type="presOf" srcId="{30A263A6-20EA-4973-80DA-17D49F9D0FE9}" destId="{49E038B8-8F2A-4E06-9859-604DA2E68E90}" srcOrd="0" destOrd="0" presId="urn:microsoft.com/office/officeart/2005/8/layout/default"/>
    <dgm:cxn modelId="{A3F6AD5D-2683-4FA1-A6A5-E32F96458F52}" srcId="{30A263A6-20EA-4973-80DA-17D49F9D0FE9}" destId="{9C2E86AC-D1B4-4B47-97B7-12F3B72D4435}" srcOrd="4" destOrd="0" parTransId="{7756E8B4-1BF0-47BC-B248-2DE4299E9863}" sibTransId="{C02DA772-54F4-458F-BCA6-0ACB9053AED6}"/>
    <dgm:cxn modelId="{10E8D15F-9A3B-49A4-8808-8D3A723765C9}" type="presOf" srcId="{4CB75E5F-AFC9-4F1D-8F81-4FE5019B6362}" destId="{D667D1E5-5036-4971-BFE2-E615AC1E282E}" srcOrd="0" destOrd="0" presId="urn:microsoft.com/office/officeart/2005/8/layout/default"/>
    <dgm:cxn modelId="{8BA3426D-6616-4662-AFD8-1246F2133701}" type="presOf" srcId="{28277AC3-3F11-4E47-BB6D-E1C885089511}" destId="{07D78CDE-66C3-4A03-BCA2-D2C4BF446F05}" srcOrd="0" destOrd="0" presId="urn:microsoft.com/office/officeart/2005/8/layout/default"/>
    <dgm:cxn modelId="{6D00199F-5CA9-44CF-BF94-AC8F0C5BC291}" type="presOf" srcId="{4499969D-8F55-47F9-90F8-59CA6275F2E0}" destId="{2FC8750C-6052-474E-A30A-0156C635D8DA}" srcOrd="0" destOrd="0" presId="urn:microsoft.com/office/officeart/2005/8/layout/default"/>
    <dgm:cxn modelId="{915859C0-DA46-44D9-AB7A-434BA48BC9CF}" srcId="{30A263A6-20EA-4973-80DA-17D49F9D0FE9}" destId="{D13CACF2-1391-4F9A-A9D9-14F7D0943548}" srcOrd="2" destOrd="0" parTransId="{C2233764-18ED-4A6B-A4C3-05E60CE550D3}" sibTransId="{F279234B-80CF-4F6F-854F-AD42E6BC4A63}"/>
    <dgm:cxn modelId="{DDEB2DC3-585C-4C0E-B67E-2EFB1F0E398A}" srcId="{30A263A6-20EA-4973-80DA-17D49F9D0FE9}" destId="{7605A88B-BAD4-4E5F-8F4C-067CD7BEE06C}" srcOrd="5" destOrd="0" parTransId="{D63B6C72-0EAC-40BE-B3DC-00F0B5D59C3C}" sibTransId="{2AF7D07D-3D37-49C5-BED7-268D1CBA97BA}"/>
    <dgm:cxn modelId="{BB3062C3-677F-4DBE-B8EF-7E2091AA8802}" type="presOf" srcId="{D13CACF2-1391-4F9A-A9D9-14F7D0943548}" destId="{6D37FC9B-BA5A-4BD6-A7B8-DD41899E606A}" srcOrd="0" destOrd="0" presId="urn:microsoft.com/office/officeart/2005/8/layout/default"/>
    <dgm:cxn modelId="{FEBBDED3-F8AA-4D23-A9DD-427FF109F11D}" type="presOf" srcId="{9C2E86AC-D1B4-4B47-97B7-12F3B72D4435}" destId="{E358F862-F303-4586-90FA-AEF838931AF2}" srcOrd="0" destOrd="0" presId="urn:microsoft.com/office/officeart/2005/8/layout/default"/>
    <dgm:cxn modelId="{B6E1E8E2-EFD3-4A3F-9EB4-A921A64011ED}" srcId="{30A263A6-20EA-4973-80DA-17D49F9D0FE9}" destId="{4499969D-8F55-47F9-90F8-59CA6275F2E0}" srcOrd="3" destOrd="0" parTransId="{0DE77C3C-FF17-4D09-B79E-48E473DDF5C1}" sibTransId="{2E2F579B-2C54-4F74-9351-47B26FA1818A}"/>
    <dgm:cxn modelId="{BB588DEB-B0D6-4009-B014-B4DB73807382}" type="presOf" srcId="{7605A88B-BAD4-4E5F-8F4C-067CD7BEE06C}" destId="{83DC0029-D215-447D-A3A1-5BAEAE38165C}" srcOrd="0" destOrd="0" presId="urn:microsoft.com/office/officeart/2005/8/layout/default"/>
    <dgm:cxn modelId="{151F06B5-D731-40D5-89B7-98DFEFD4086B}" type="presParOf" srcId="{49E038B8-8F2A-4E06-9859-604DA2E68E90}" destId="{D667D1E5-5036-4971-BFE2-E615AC1E282E}" srcOrd="0" destOrd="0" presId="urn:microsoft.com/office/officeart/2005/8/layout/default"/>
    <dgm:cxn modelId="{A16CD6AD-9065-47FF-9A88-2E5EAD12035E}" type="presParOf" srcId="{49E038B8-8F2A-4E06-9859-604DA2E68E90}" destId="{D56D4AAC-4D16-4BC6-9D20-065491CB35EF}" srcOrd="1" destOrd="0" presId="urn:microsoft.com/office/officeart/2005/8/layout/default"/>
    <dgm:cxn modelId="{0FD3C173-CDC1-46D7-B620-248D82FA195E}" type="presParOf" srcId="{49E038B8-8F2A-4E06-9859-604DA2E68E90}" destId="{07D78CDE-66C3-4A03-BCA2-D2C4BF446F05}" srcOrd="2" destOrd="0" presId="urn:microsoft.com/office/officeart/2005/8/layout/default"/>
    <dgm:cxn modelId="{EA7516B7-D184-4894-B425-0160DD8CF7A0}" type="presParOf" srcId="{49E038B8-8F2A-4E06-9859-604DA2E68E90}" destId="{CC215D9C-11CB-479F-970A-B1A94D9FE65C}" srcOrd="3" destOrd="0" presId="urn:microsoft.com/office/officeart/2005/8/layout/default"/>
    <dgm:cxn modelId="{C0AA658A-B7A6-4373-BE87-DD8165FA1D24}" type="presParOf" srcId="{49E038B8-8F2A-4E06-9859-604DA2E68E90}" destId="{6D37FC9B-BA5A-4BD6-A7B8-DD41899E606A}" srcOrd="4" destOrd="0" presId="urn:microsoft.com/office/officeart/2005/8/layout/default"/>
    <dgm:cxn modelId="{FF33AE6B-562A-4808-96D5-CD6EAE855836}" type="presParOf" srcId="{49E038B8-8F2A-4E06-9859-604DA2E68E90}" destId="{E2B89A98-7762-4321-9CB2-7A4F1C503F88}" srcOrd="5" destOrd="0" presId="urn:microsoft.com/office/officeart/2005/8/layout/default"/>
    <dgm:cxn modelId="{E02933F3-9787-431F-A4D1-54B257A08C4B}" type="presParOf" srcId="{49E038B8-8F2A-4E06-9859-604DA2E68E90}" destId="{2FC8750C-6052-474E-A30A-0156C635D8DA}" srcOrd="6" destOrd="0" presId="urn:microsoft.com/office/officeart/2005/8/layout/default"/>
    <dgm:cxn modelId="{97EE33A3-B170-4929-AB49-60F1CC77A305}" type="presParOf" srcId="{49E038B8-8F2A-4E06-9859-604DA2E68E90}" destId="{29B20DFA-C95D-45E8-98BD-6D50728639B9}" srcOrd="7" destOrd="0" presId="urn:microsoft.com/office/officeart/2005/8/layout/default"/>
    <dgm:cxn modelId="{A7B31B06-8981-41F0-AD7F-D199BF1B7B6B}" type="presParOf" srcId="{49E038B8-8F2A-4E06-9859-604DA2E68E90}" destId="{E358F862-F303-4586-90FA-AEF838931AF2}" srcOrd="8" destOrd="0" presId="urn:microsoft.com/office/officeart/2005/8/layout/default"/>
    <dgm:cxn modelId="{A974EAAC-9FB7-4D13-A0BB-4BFDD5459104}" type="presParOf" srcId="{49E038B8-8F2A-4E06-9859-604DA2E68E90}" destId="{94C4C0F3-386C-4C5A-98FD-22A9A2D8E890}" srcOrd="9" destOrd="0" presId="urn:microsoft.com/office/officeart/2005/8/layout/default"/>
    <dgm:cxn modelId="{49A133B9-3A27-4C81-8714-15EAA452920F}" type="presParOf" srcId="{49E038B8-8F2A-4E06-9859-604DA2E68E90}" destId="{83DC0029-D215-447D-A3A1-5BAEAE38165C}"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E23F13-51A4-4E97-A7B3-E45E54D12BBE}">
      <dsp:nvSpPr>
        <dsp:cNvPr id="0" name=""/>
        <dsp:cNvSpPr/>
      </dsp:nvSpPr>
      <dsp:spPr>
        <a:xfrm>
          <a:off x="1227" y="297257"/>
          <a:ext cx="4309690" cy="2736653"/>
        </a:xfrm>
        <a:prstGeom prst="roundRect">
          <a:avLst>
            <a:gd name="adj" fmla="val 10000"/>
          </a:avLst>
        </a:prstGeom>
        <a:solidFill>
          <a:srgbClr val="007A7E"/>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C88143-660F-4945-904D-CB616535AB50}">
      <dsp:nvSpPr>
        <dsp:cNvPr id="0" name=""/>
        <dsp:cNvSpPr/>
      </dsp:nvSpPr>
      <dsp:spPr>
        <a:xfrm>
          <a:off x="480082" y="752169"/>
          <a:ext cx="4309690" cy="2736653"/>
        </a:xfrm>
        <a:prstGeom prst="roundRect">
          <a:avLst>
            <a:gd name="adj" fmla="val 10000"/>
          </a:avLst>
        </a:prstGeom>
        <a:solidFill>
          <a:schemeClr val="bg1">
            <a:alpha val="9000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nl-NL" sz="1900" kern="1200" dirty="0"/>
            <a:t>Op dit moment heeft ze nog verminderde functie in haar arm en been, tijdens het lopen kan ze nog slepen met haar been. Haar arm kan zij niet goed bewegen, ze is beperkt bij de fijne motoriek, tevens bij het wassen en kleden. Heeft pijnklachten aan haar linker arm/schouder en  verminderde kracht in deze arm.</a:t>
          </a:r>
          <a:endParaRPr lang="en-US" sz="1900" kern="1200" dirty="0"/>
        </a:p>
      </dsp:txBody>
      <dsp:txXfrm>
        <a:off x="560236" y="832323"/>
        <a:ext cx="4149382" cy="2576345"/>
      </dsp:txXfrm>
    </dsp:sp>
    <dsp:sp modelId="{AFF39507-DBAA-4F77-8D5A-1C06A4095F65}">
      <dsp:nvSpPr>
        <dsp:cNvPr id="0" name=""/>
        <dsp:cNvSpPr/>
      </dsp:nvSpPr>
      <dsp:spPr>
        <a:xfrm>
          <a:off x="5268627" y="297257"/>
          <a:ext cx="4309690" cy="2736653"/>
        </a:xfrm>
        <a:prstGeom prst="roundRect">
          <a:avLst>
            <a:gd name="adj" fmla="val 10000"/>
          </a:avLst>
        </a:prstGeom>
        <a:solidFill>
          <a:srgbClr val="007A7E"/>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7811B6-81CD-4FC0-B432-3947F723FB4A}">
      <dsp:nvSpPr>
        <dsp:cNvPr id="0" name=""/>
        <dsp:cNvSpPr/>
      </dsp:nvSpPr>
      <dsp:spPr>
        <a:xfrm>
          <a:off x="5747481" y="752169"/>
          <a:ext cx="4309690" cy="2736653"/>
        </a:xfrm>
        <a:prstGeom prst="roundRect">
          <a:avLst>
            <a:gd name="adj" fmla="val 10000"/>
          </a:avLst>
        </a:prstGeom>
        <a:solidFill>
          <a:schemeClr val="bg1">
            <a:alpha val="9000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nl-NL" sz="1900" kern="1200"/>
            <a:t>Mevrouw heeft een verminderd beoordelingsvermogen en denkt dat ze alles nog kan als voor haar opname. Ze zegt het allemaal wel te weten of lacht zaken weg. Ze overziet bepaalde dingen niet en handelt erg impulsief. </a:t>
          </a:r>
          <a:endParaRPr lang="en-US" sz="1900" kern="1200"/>
        </a:p>
      </dsp:txBody>
      <dsp:txXfrm>
        <a:off x="5827635" y="832323"/>
        <a:ext cx="4149382" cy="25763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3682BF-EA1E-49E7-828F-9EB48D5F99F7}">
      <dsp:nvSpPr>
        <dsp:cNvPr id="0" name=""/>
        <dsp:cNvSpPr/>
      </dsp:nvSpPr>
      <dsp:spPr>
        <a:xfrm>
          <a:off x="134825" y="275313"/>
          <a:ext cx="1295909" cy="1295909"/>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E7525C-B98A-4D6E-9183-78B742E1ED57}">
      <dsp:nvSpPr>
        <dsp:cNvPr id="0" name=""/>
        <dsp:cNvSpPr/>
      </dsp:nvSpPr>
      <dsp:spPr>
        <a:xfrm>
          <a:off x="406966" y="547454"/>
          <a:ext cx="751627" cy="75162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1EE97EA-3FB8-4CEB-BA98-72615CD7F61F}">
      <dsp:nvSpPr>
        <dsp:cNvPr id="0" name=""/>
        <dsp:cNvSpPr/>
      </dsp:nvSpPr>
      <dsp:spPr>
        <a:xfrm>
          <a:off x="1708430" y="275313"/>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Kortetermijngeheugen is iets verminderd, de prikkelverwerking gaat moeizamer, mevrouw is snel vermoeid. </a:t>
          </a:r>
          <a:endParaRPr lang="en-US" sz="1400" kern="1200" dirty="0">
            <a:solidFill>
              <a:schemeClr val="tx1"/>
            </a:solidFill>
          </a:endParaRPr>
        </a:p>
      </dsp:txBody>
      <dsp:txXfrm>
        <a:off x="1708430" y="275313"/>
        <a:ext cx="3054644" cy="1295909"/>
      </dsp:txXfrm>
    </dsp:sp>
    <dsp:sp modelId="{9DFC8A99-1E08-47BF-A866-DA100DE05643}">
      <dsp:nvSpPr>
        <dsp:cNvPr id="0" name=""/>
        <dsp:cNvSpPr/>
      </dsp:nvSpPr>
      <dsp:spPr>
        <a:xfrm>
          <a:off x="5295324" y="275313"/>
          <a:ext cx="1295909" cy="1295909"/>
        </a:xfrm>
        <a:prstGeom prst="ellipse">
          <a:avLst/>
        </a:prstGeom>
        <a:solidFill>
          <a:srgbClr val="E63E22"/>
        </a:solidFill>
        <a:ln>
          <a:noFill/>
        </a:ln>
        <a:effectLst/>
      </dsp:spPr>
      <dsp:style>
        <a:lnRef idx="0">
          <a:scrgbClr r="0" g="0" b="0"/>
        </a:lnRef>
        <a:fillRef idx="1">
          <a:scrgbClr r="0" g="0" b="0"/>
        </a:fillRef>
        <a:effectRef idx="0">
          <a:scrgbClr r="0" g="0" b="0"/>
        </a:effectRef>
        <a:fontRef idx="minor"/>
      </dsp:style>
    </dsp:sp>
    <dsp:sp modelId="{114EDD62-2F24-428C-9098-5931FCF19016}">
      <dsp:nvSpPr>
        <dsp:cNvPr id="0" name=""/>
        <dsp:cNvSpPr/>
      </dsp:nvSpPr>
      <dsp:spPr>
        <a:xfrm>
          <a:off x="5567465" y="547454"/>
          <a:ext cx="751627" cy="751627"/>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D5E306-F31D-4FE7-BB9E-A2AD9EBCBCE5}">
      <dsp:nvSpPr>
        <dsp:cNvPr id="0" name=""/>
        <dsp:cNvSpPr/>
      </dsp:nvSpPr>
      <dsp:spPr>
        <a:xfrm>
          <a:off x="6868929" y="275313"/>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Mevrouw is incontinent. Zij gebruikt incontinentiemateriaal en regelt dit zelf</a:t>
          </a:r>
          <a:r>
            <a:rPr lang="nl-NL" sz="1200" kern="1200" dirty="0"/>
            <a:t>.</a:t>
          </a:r>
          <a:endParaRPr lang="en-US" sz="1200" kern="1200" dirty="0"/>
        </a:p>
      </dsp:txBody>
      <dsp:txXfrm>
        <a:off x="6868929" y="275313"/>
        <a:ext cx="3054644" cy="1295909"/>
      </dsp:txXfrm>
    </dsp:sp>
    <dsp:sp modelId="{A3643D8F-5F7E-428A-814B-1AF50C8ADA0D}">
      <dsp:nvSpPr>
        <dsp:cNvPr id="0" name=""/>
        <dsp:cNvSpPr/>
      </dsp:nvSpPr>
      <dsp:spPr>
        <a:xfrm>
          <a:off x="134825" y="2214856"/>
          <a:ext cx="1295909" cy="1295909"/>
        </a:xfrm>
        <a:prstGeom prst="ellipse">
          <a:avLst/>
        </a:prstGeom>
        <a:solidFill>
          <a:srgbClr val="E48312"/>
        </a:solidFill>
        <a:ln>
          <a:noFill/>
        </a:ln>
        <a:effectLst/>
      </dsp:spPr>
      <dsp:style>
        <a:lnRef idx="0">
          <a:scrgbClr r="0" g="0" b="0"/>
        </a:lnRef>
        <a:fillRef idx="1">
          <a:scrgbClr r="0" g="0" b="0"/>
        </a:fillRef>
        <a:effectRef idx="0">
          <a:scrgbClr r="0" g="0" b="0"/>
        </a:effectRef>
        <a:fontRef idx="minor"/>
      </dsp:style>
    </dsp:sp>
    <dsp:sp modelId="{89935D40-E183-4B23-A3A6-3C6FB0A20BEC}">
      <dsp:nvSpPr>
        <dsp:cNvPr id="0" name=""/>
        <dsp:cNvSpPr/>
      </dsp:nvSpPr>
      <dsp:spPr>
        <a:xfrm>
          <a:off x="406966" y="2486997"/>
          <a:ext cx="751627" cy="75162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FD1CC39-826F-43E2-A902-B1BE483D5848}">
      <dsp:nvSpPr>
        <dsp:cNvPr id="0" name=""/>
        <dsp:cNvSpPr/>
      </dsp:nvSpPr>
      <dsp:spPr>
        <a:xfrm>
          <a:off x="1708430" y="2214856"/>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rPr>
            <a:t>Medicatie in baxter en mevrouw neemt die zelf</a:t>
          </a:r>
          <a:r>
            <a:rPr lang="nl-NL" sz="1200" kern="1200" dirty="0"/>
            <a:t>. </a:t>
          </a:r>
          <a:endParaRPr lang="en-US" sz="1200" kern="1200" dirty="0"/>
        </a:p>
      </dsp:txBody>
      <dsp:txXfrm>
        <a:off x="1708430" y="2214856"/>
        <a:ext cx="3054644" cy="1295909"/>
      </dsp:txXfrm>
    </dsp:sp>
    <dsp:sp modelId="{193B4764-BD67-410E-ADCD-D88AFF9388BA}">
      <dsp:nvSpPr>
        <dsp:cNvPr id="0" name=""/>
        <dsp:cNvSpPr/>
      </dsp:nvSpPr>
      <dsp:spPr>
        <a:xfrm>
          <a:off x="5295324" y="2214856"/>
          <a:ext cx="1295909" cy="1295909"/>
        </a:xfrm>
        <a:prstGeom prst="ellipse">
          <a:avLst/>
        </a:prstGeom>
        <a:solidFill>
          <a:srgbClr val="024853"/>
        </a:solidFill>
        <a:ln>
          <a:noFill/>
        </a:ln>
        <a:effectLst/>
      </dsp:spPr>
      <dsp:style>
        <a:lnRef idx="0">
          <a:scrgbClr r="0" g="0" b="0"/>
        </a:lnRef>
        <a:fillRef idx="1">
          <a:scrgbClr r="0" g="0" b="0"/>
        </a:fillRef>
        <a:effectRef idx="0">
          <a:scrgbClr r="0" g="0" b="0"/>
        </a:effectRef>
        <a:fontRef idx="minor"/>
      </dsp:style>
    </dsp:sp>
    <dsp:sp modelId="{69DFEA26-A625-415C-8ED3-1F14FAD2A169}">
      <dsp:nvSpPr>
        <dsp:cNvPr id="0" name=""/>
        <dsp:cNvSpPr/>
      </dsp:nvSpPr>
      <dsp:spPr>
        <a:xfrm>
          <a:off x="5567465" y="2486997"/>
          <a:ext cx="751627" cy="75162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44CF59-1EEE-4308-A4B5-B3F9D63DBE62}">
      <dsp:nvSpPr>
        <dsp:cNvPr id="0" name=""/>
        <dsp:cNvSpPr/>
      </dsp:nvSpPr>
      <dsp:spPr>
        <a:xfrm>
          <a:off x="6868929" y="2214856"/>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90000"/>
            </a:lnSpc>
            <a:spcBef>
              <a:spcPct val="0"/>
            </a:spcBef>
            <a:spcAft>
              <a:spcPct val="35000"/>
            </a:spcAft>
            <a:buNone/>
          </a:pPr>
          <a:r>
            <a:rPr lang="nl-NL" sz="1200" kern="1200" dirty="0">
              <a:solidFill>
                <a:schemeClr val="tx1"/>
              </a:solidFill>
            </a:rPr>
            <a:t>Ze woont in een bungalow met haar man en slaapt beneden op een tweepersoonsbed. Aanpassingen in huis zijn gedaan, drempels verwijderd, kleedjes uit huis, er is ruimte in huis gemaakt om goed met de rollator te kunnen lopen. De woning oogt schoon en netjes. Eénmaal per week komt er huishoudelijk hulp.</a:t>
          </a:r>
          <a:endParaRPr lang="en-US" sz="1200" kern="1200" dirty="0">
            <a:solidFill>
              <a:schemeClr val="tx1"/>
            </a:solidFill>
          </a:endParaRPr>
        </a:p>
      </dsp:txBody>
      <dsp:txXfrm>
        <a:off x="6868929" y="2214856"/>
        <a:ext cx="3054644" cy="12959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623D77-14B7-4221-8AC5-5641749022C8}">
      <dsp:nvSpPr>
        <dsp:cNvPr id="0" name=""/>
        <dsp:cNvSpPr/>
      </dsp:nvSpPr>
      <dsp:spPr>
        <a:xfrm>
          <a:off x="426910" y="614"/>
          <a:ext cx="2895481" cy="1737288"/>
        </a:xfrm>
        <a:prstGeom prst="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nl-NL" sz="3500" kern="1200" dirty="0"/>
            <a:t>Soort actie:  AIB</a:t>
          </a:r>
          <a:endParaRPr lang="en-US" sz="3500" kern="1200" dirty="0"/>
        </a:p>
      </dsp:txBody>
      <dsp:txXfrm>
        <a:off x="426910" y="614"/>
        <a:ext cx="2895481" cy="1737288"/>
      </dsp:txXfrm>
    </dsp:sp>
    <dsp:sp modelId="{0E3C4AF5-C23A-4AA3-8FC7-5084F17E4FC4}">
      <dsp:nvSpPr>
        <dsp:cNvPr id="0" name=""/>
        <dsp:cNvSpPr/>
      </dsp:nvSpPr>
      <dsp:spPr>
        <a:xfrm>
          <a:off x="3611940" y="614"/>
          <a:ext cx="2895481" cy="1737288"/>
        </a:xfrm>
        <a:prstGeom prst="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nl-NL" sz="3500" kern="1200" dirty="0"/>
            <a:t>Actievlak: Persoonlijke hygiëne </a:t>
          </a:r>
          <a:endParaRPr lang="en-US" sz="3500" kern="1200" dirty="0"/>
        </a:p>
      </dsp:txBody>
      <dsp:txXfrm>
        <a:off x="3611940" y="614"/>
        <a:ext cx="2895481" cy="1737288"/>
      </dsp:txXfrm>
    </dsp:sp>
    <dsp:sp modelId="{086349B5-F26E-4C39-B776-65F204D6136F}">
      <dsp:nvSpPr>
        <dsp:cNvPr id="0" name=""/>
        <dsp:cNvSpPr/>
      </dsp:nvSpPr>
      <dsp:spPr>
        <a:xfrm>
          <a:off x="6796969" y="614"/>
          <a:ext cx="2895481" cy="1737288"/>
        </a:xfrm>
        <a:prstGeom prst="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nl-NL" sz="3500" kern="1200"/>
            <a:t>Score: </a:t>
          </a:r>
          <a:endParaRPr lang="en-US" sz="3500" kern="1200"/>
        </a:p>
      </dsp:txBody>
      <dsp:txXfrm>
        <a:off x="6796969" y="614"/>
        <a:ext cx="2895481" cy="1737288"/>
      </dsp:txXfrm>
    </dsp:sp>
    <dsp:sp modelId="{8679BC26-DE4F-455E-9ABB-B9058C398EB4}">
      <dsp:nvSpPr>
        <dsp:cNvPr id="0" name=""/>
        <dsp:cNvSpPr/>
      </dsp:nvSpPr>
      <dsp:spPr>
        <a:xfrm>
          <a:off x="426910" y="2027451"/>
          <a:ext cx="2895481" cy="1737288"/>
        </a:xfrm>
        <a:prstGeom prst="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nl-NL" sz="3500" kern="1200" dirty="0"/>
            <a:t>SS: 2 </a:t>
          </a:r>
          <a:r>
            <a:rPr lang="nl-NL" sz="3500" kern="1200" dirty="0">
              <a:sym typeface="Wingdings" panose="05000000000000000000" pitchFamily="2" charset="2"/>
            </a:rPr>
            <a:t></a:t>
          </a:r>
          <a:r>
            <a:rPr lang="nl-NL" sz="3500" kern="1200" dirty="0"/>
            <a:t> 3</a:t>
          </a:r>
          <a:endParaRPr lang="en-US" sz="3500" kern="1200" dirty="0"/>
        </a:p>
      </dsp:txBody>
      <dsp:txXfrm>
        <a:off x="426910" y="2027451"/>
        <a:ext cx="2895481" cy="1737288"/>
      </dsp:txXfrm>
    </dsp:sp>
    <dsp:sp modelId="{E8EE2AA3-EDEC-4D07-9420-B373F3256E35}">
      <dsp:nvSpPr>
        <dsp:cNvPr id="0" name=""/>
        <dsp:cNvSpPr/>
      </dsp:nvSpPr>
      <dsp:spPr>
        <a:xfrm>
          <a:off x="3611940" y="2027451"/>
          <a:ext cx="2895481" cy="1737288"/>
        </a:xfrm>
        <a:prstGeom prst="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nl-NL" sz="3500" kern="1200" dirty="0"/>
            <a:t>Kennis: 3 </a:t>
          </a:r>
          <a:r>
            <a:rPr lang="nl-NL" sz="3500" kern="1200" dirty="0">
              <a:sym typeface="Wingdings" panose="05000000000000000000" pitchFamily="2" charset="2"/>
            </a:rPr>
            <a:t></a:t>
          </a:r>
          <a:r>
            <a:rPr lang="nl-NL" sz="3500" kern="1200" dirty="0"/>
            <a:t> 4</a:t>
          </a:r>
          <a:endParaRPr lang="en-US" sz="3500" kern="1200" dirty="0"/>
        </a:p>
      </dsp:txBody>
      <dsp:txXfrm>
        <a:off x="3611940" y="2027451"/>
        <a:ext cx="2895481" cy="1737288"/>
      </dsp:txXfrm>
    </dsp:sp>
    <dsp:sp modelId="{5B09F470-FDEC-4539-93DB-BEEB78F31B71}">
      <dsp:nvSpPr>
        <dsp:cNvPr id="0" name=""/>
        <dsp:cNvSpPr/>
      </dsp:nvSpPr>
      <dsp:spPr>
        <a:xfrm>
          <a:off x="6796969" y="2027451"/>
          <a:ext cx="2895481" cy="1737288"/>
        </a:xfrm>
        <a:prstGeom prst="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nl-NL" sz="3500" kern="1200" dirty="0"/>
            <a:t>Gedrag: 3 </a:t>
          </a:r>
          <a:r>
            <a:rPr lang="nl-NL" sz="3500" kern="1200" dirty="0">
              <a:sym typeface="Wingdings" panose="05000000000000000000" pitchFamily="2" charset="2"/>
            </a:rPr>
            <a:t></a:t>
          </a:r>
          <a:r>
            <a:rPr lang="nl-NL" sz="3500" kern="1200" dirty="0"/>
            <a:t> 4</a:t>
          </a:r>
          <a:endParaRPr lang="en-US" sz="3500" kern="1200" dirty="0"/>
        </a:p>
      </dsp:txBody>
      <dsp:txXfrm>
        <a:off x="6796969" y="2027451"/>
        <a:ext cx="2895481" cy="17372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67D1E5-5036-4971-BFE2-E615AC1E282E}">
      <dsp:nvSpPr>
        <dsp:cNvPr id="0" name=""/>
        <dsp:cNvSpPr/>
      </dsp:nvSpPr>
      <dsp:spPr>
        <a:xfrm>
          <a:off x="426910" y="614"/>
          <a:ext cx="2895481" cy="1737288"/>
        </a:xfrm>
        <a:prstGeom prst="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Soort actie: AIB</a:t>
          </a:r>
          <a:endParaRPr lang="en-US" sz="2500" kern="1200"/>
        </a:p>
      </dsp:txBody>
      <dsp:txXfrm>
        <a:off x="426910" y="614"/>
        <a:ext cx="2895481" cy="1737288"/>
      </dsp:txXfrm>
    </dsp:sp>
    <dsp:sp modelId="{07D78CDE-66C3-4A03-BCA2-D2C4BF446F05}">
      <dsp:nvSpPr>
        <dsp:cNvPr id="0" name=""/>
        <dsp:cNvSpPr/>
      </dsp:nvSpPr>
      <dsp:spPr>
        <a:xfrm>
          <a:off x="3611940" y="614"/>
          <a:ext cx="2895481" cy="1737288"/>
        </a:xfrm>
        <a:prstGeom prst="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dirty="0"/>
            <a:t>Actievlak: Gedragsverandering</a:t>
          </a:r>
          <a:endParaRPr lang="en-US" sz="2500" kern="1200" dirty="0"/>
        </a:p>
      </dsp:txBody>
      <dsp:txXfrm>
        <a:off x="3611940" y="614"/>
        <a:ext cx="2895481" cy="1737288"/>
      </dsp:txXfrm>
    </dsp:sp>
    <dsp:sp modelId="{6D37FC9B-BA5A-4BD6-A7B8-DD41899E606A}">
      <dsp:nvSpPr>
        <dsp:cNvPr id="0" name=""/>
        <dsp:cNvSpPr/>
      </dsp:nvSpPr>
      <dsp:spPr>
        <a:xfrm>
          <a:off x="6796969" y="614"/>
          <a:ext cx="2895481" cy="1737288"/>
        </a:xfrm>
        <a:prstGeom prst="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Score: </a:t>
          </a:r>
          <a:endParaRPr lang="en-US" sz="2500" kern="1200"/>
        </a:p>
      </dsp:txBody>
      <dsp:txXfrm>
        <a:off x="6796969" y="614"/>
        <a:ext cx="2895481" cy="1737288"/>
      </dsp:txXfrm>
    </dsp:sp>
    <dsp:sp modelId="{2FC8750C-6052-474E-A30A-0156C635D8DA}">
      <dsp:nvSpPr>
        <dsp:cNvPr id="0" name=""/>
        <dsp:cNvSpPr/>
      </dsp:nvSpPr>
      <dsp:spPr>
        <a:xfrm>
          <a:off x="426910" y="2027451"/>
          <a:ext cx="2895481" cy="1737288"/>
        </a:xfrm>
        <a:prstGeom prst="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SS: 2</a:t>
          </a:r>
          <a:r>
            <a:rPr lang="nl-NL" sz="2500" kern="1200">
              <a:sym typeface="Wingdings" panose="05000000000000000000" pitchFamily="2" charset="2"/>
            </a:rPr>
            <a:t></a:t>
          </a:r>
          <a:r>
            <a:rPr lang="nl-NL" sz="2500" kern="1200"/>
            <a:t> 3</a:t>
          </a:r>
          <a:endParaRPr lang="en-US" sz="2500" kern="1200"/>
        </a:p>
      </dsp:txBody>
      <dsp:txXfrm>
        <a:off x="426910" y="2027451"/>
        <a:ext cx="2895481" cy="1737288"/>
      </dsp:txXfrm>
    </dsp:sp>
    <dsp:sp modelId="{E358F862-F303-4586-90FA-AEF838931AF2}">
      <dsp:nvSpPr>
        <dsp:cNvPr id="0" name=""/>
        <dsp:cNvSpPr/>
      </dsp:nvSpPr>
      <dsp:spPr>
        <a:xfrm>
          <a:off x="3611940" y="2027451"/>
          <a:ext cx="2895481" cy="1737288"/>
        </a:xfrm>
        <a:prstGeom prst="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dirty="0"/>
            <a:t>Kennis: 2 </a:t>
          </a:r>
          <a:r>
            <a:rPr lang="nl-NL" sz="2500" kern="1200" dirty="0">
              <a:sym typeface="Wingdings" panose="05000000000000000000" pitchFamily="2" charset="2"/>
            </a:rPr>
            <a:t></a:t>
          </a:r>
          <a:r>
            <a:rPr lang="nl-NL" sz="2500" kern="1200" dirty="0"/>
            <a:t> 3</a:t>
          </a:r>
          <a:endParaRPr lang="en-US" sz="2500" kern="1200" dirty="0"/>
        </a:p>
      </dsp:txBody>
      <dsp:txXfrm>
        <a:off x="3611940" y="2027451"/>
        <a:ext cx="2895481" cy="1737288"/>
      </dsp:txXfrm>
    </dsp:sp>
    <dsp:sp modelId="{83DC0029-D215-447D-A3A1-5BAEAE38165C}">
      <dsp:nvSpPr>
        <dsp:cNvPr id="0" name=""/>
        <dsp:cNvSpPr/>
      </dsp:nvSpPr>
      <dsp:spPr>
        <a:xfrm>
          <a:off x="6796969" y="2027451"/>
          <a:ext cx="2895481" cy="1737288"/>
        </a:xfrm>
        <a:prstGeom prst="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dirty="0"/>
            <a:t>Gedrag: 2 </a:t>
          </a:r>
          <a:r>
            <a:rPr lang="nl-NL" sz="2500" kern="1200" dirty="0">
              <a:sym typeface="Wingdings" panose="05000000000000000000" pitchFamily="2" charset="2"/>
            </a:rPr>
            <a:t></a:t>
          </a:r>
          <a:r>
            <a:rPr lang="nl-NL" sz="2500" kern="1200" dirty="0"/>
            <a:t> 3</a:t>
          </a:r>
          <a:endParaRPr lang="en-US" sz="2500" kern="1200" dirty="0"/>
        </a:p>
      </dsp:txBody>
      <dsp:txXfrm>
        <a:off x="6796969" y="2027451"/>
        <a:ext cx="2895481" cy="17372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A8CCA2-BA93-468B-89F5-8EB913B6D2C0}" type="datetimeFigureOut">
              <a:rPr lang="nl-NL" smtClean="0"/>
              <a:t>5-3-2020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A30218-AD15-4712-8718-7BE9AFB5A1B1}" type="slidenum">
              <a:rPr lang="nl-NL" smtClean="0"/>
              <a:t>‹nr.›</a:t>
            </a:fld>
            <a:endParaRPr lang="nl-NL"/>
          </a:p>
        </p:txBody>
      </p:sp>
    </p:spTree>
    <p:extLst>
      <p:ext uri="{BB962C8B-B14F-4D97-AF65-F5344CB8AC3E}">
        <p14:creationId xmlns:p14="http://schemas.microsoft.com/office/powerpoint/2010/main" val="3180611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Tip voor trainers: gebruik ook</a:t>
            </a:r>
            <a:r>
              <a:rPr lang="nl-NL" baseline="0" dirty="0"/>
              <a:t> casuïstiek van de deelnemende organisatie uitgewerkt in een eigen zorgplan. Zo krijgen deelnemers een goed beeld van hoe het zorgplan er in Omaha System in hun eigen ECD uit ziet en zien ze waar welke informatie staat. Maak vooraf een goed voorbeeld van een zorgplan: gegevensverzameling, aandachtsgebieden, kenmerken, signalen/symptomen, scores, soort actie, actievlak + specificatie. </a:t>
            </a:r>
            <a:endParaRPr lang="nl-NL" dirty="0"/>
          </a:p>
        </p:txBody>
      </p:sp>
      <p:sp>
        <p:nvSpPr>
          <p:cNvPr id="4" name="Tijdelijke aanduiding voor dianummer 3"/>
          <p:cNvSpPr>
            <a:spLocks noGrp="1"/>
          </p:cNvSpPr>
          <p:nvPr>
            <p:ph type="sldNum" sz="quarter" idx="10"/>
          </p:nvPr>
        </p:nvSpPr>
        <p:spPr/>
        <p:txBody>
          <a:bodyPr/>
          <a:lstStyle/>
          <a:p>
            <a:fld id="{F2FA2D05-F5AA-4239-935D-888573F4EC0F}" type="slidenum">
              <a:rPr lang="nl-NL" smtClean="0"/>
              <a:t>1</a:t>
            </a:fld>
            <a:endParaRPr lang="nl-NL"/>
          </a:p>
        </p:txBody>
      </p:sp>
    </p:spTree>
    <p:extLst>
      <p:ext uri="{BB962C8B-B14F-4D97-AF65-F5344CB8AC3E}">
        <p14:creationId xmlns:p14="http://schemas.microsoft.com/office/powerpoint/2010/main" val="2418239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29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05295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82681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56017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BFCF006-5885-4518-BA30-E87BA62961FE}" type="datetimeFigureOut">
              <a:rPr lang="nl-NL" smtClean="0"/>
              <a:t>5-3-2020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55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932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BFCF006-5885-4518-BA30-E87BA62961FE}" type="datetimeFigureOut">
              <a:rPr lang="nl-NL" smtClean="0"/>
              <a:t>5-3-2020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12390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4BFCF006-5885-4518-BA30-E87BA62961FE}" type="datetimeFigureOut">
              <a:rPr lang="nl-NL" smtClean="0"/>
              <a:t>5-3-2020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41804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BFCF006-5885-4518-BA30-E87BA62961FE}" type="datetimeFigureOut">
              <a:rPr lang="nl-NL" smtClean="0"/>
              <a:t>5-3-2020</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83994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F602094-AE16-4403-8978-AF7F804E90CD}" type="slidenum">
              <a:rPr lang="nl-NL" smtClean="0"/>
              <a:t>‹nr.›</a:t>
            </a:fld>
            <a:endParaRPr lang="nl-NL"/>
          </a:p>
        </p:txBody>
      </p:sp>
    </p:spTree>
    <p:extLst>
      <p:ext uri="{BB962C8B-B14F-4D97-AF65-F5344CB8AC3E}">
        <p14:creationId xmlns:p14="http://schemas.microsoft.com/office/powerpoint/2010/main" val="1309622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BFCF006-5885-4518-BA30-E87BA62961FE}" type="datetimeFigureOut">
              <a:rPr lang="nl-NL" smtClean="0"/>
              <a:t>5-3-2020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1768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BFCF006-5885-4518-BA30-E87BA62961FE}" type="datetimeFigureOut">
              <a:rPr lang="nl-NL" smtClean="0"/>
              <a:t>5-3-2020</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F602094-AE16-4403-8978-AF7F804E90CD}"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06DC4E44-9AB1-4E7F-818A-33FADF53577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02723" y="5512885"/>
            <a:ext cx="1583994" cy="712418"/>
          </a:xfrm>
          <a:prstGeom prst="rect">
            <a:avLst/>
          </a:prstGeom>
        </p:spPr>
      </p:pic>
    </p:spTree>
    <p:extLst>
      <p:ext uri="{BB962C8B-B14F-4D97-AF65-F5344CB8AC3E}">
        <p14:creationId xmlns:p14="http://schemas.microsoft.com/office/powerpoint/2010/main" val="100903914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A978E220-12EB-4B0B-BCA0-278E5914F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99" y="2016972"/>
            <a:ext cx="6275667" cy="2824055"/>
          </a:xfrm>
          <a:prstGeom prst="rect">
            <a:avLst/>
          </a:prstGeom>
        </p:spPr>
      </p:pic>
      <p:sp>
        <p:nvSpPr>
          <p:cNvPr id="11" name="Rectangle 10">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p:nvPr>
        </p:nvSpPr>
        <p:spPr>
          <a:xfrm>
            <a:off x="8096885" y="640080"/>
            <a:ext cx="3659246" cy="2926080"/>
          </a:xfrm>
        </p:spPr>
        <p:txBody>
          <a:bodyPr>
            <a:normAutofit/>
          </a:bodyPr>
          <a:lstStyle/>
          <a:p>
            <a:r>
              <a:rPr lang="nl-NL" sz="4100" b="1" dirty="0">
                <a:solidFill>
                  <a:srgbClr val="FFFFFF"/>
                </a:solidFill>
              </a:rPr>
              <a:t>Omaha System casuïstiek </a:t>
            </a:r>
            <a:br>
              <a:rPr lang="nl-NL" sz="4100" b="1" dirty="0">
                <a:solidFill>
                  <a:srgbClr val="FFFFFF"/>
                </a:solidFill>
              </a:rPr>
            </a:br>
            <a:r>
              <a:rPr lang="nl-NL" sz="4100" b="1" dirty="0">
                <a:solidFill>
                  <a:srgbClr val="FFFFFF"/>
                </a:solidFill>
              </a:rPr>
              <a:t>extramuraal, CVA</a:t>
            </a:r>
            <a:br>
              <a:rPr lang="nl-NL" sz="4100" b="1" dirty="0">
                <a:solidFill>
                  <a:srgbClr val="FFFFFF"/>
                </a:solidFill>
              </a:rPr>
            </a:br>
            <a:endParaRPr lang="nl-NL" sz="4100" b="1" dirty="0">
              <a:solidFill>
                <a:srgbClr val="FFFFFF"/>
              </a:solidFill>
            </a:endParaRPr>
          </a:p>
        </p:txBody>
      </p:sp>
      <p:sp>
        <p:nvSpPr>
          <p:cNvPr id="3" name="Ondertitel 2"/>
          <p:cNvSpPr>
            <a:spLocks noGrp="1"/>
          </p:cNvSpPr>
          <p:nvPr>
            <p:ph type="subTitle" idx="1"/>
          </p:nvPr>
        </p:nvSpPr>
        <p:spPr>
          <a:xfrm>
            <a:off x="8096885" y="3578084"/>
            <a:ext cx="3659246" cy="2639835"/>
          </a:xfrm>
        </p:spPr>
        <p:txBody>
          <a:bodyPr>
            <a:normAutofit/>
          </a:bodyPr>
          <a:lstStyle/>
          <a:p>
            <a:endParaRPr lang="nl-NL" sz="1500">
              <a:solidFill>
                <a:srgbClr val="FFFFFF"/>
              </a:solidFill>
            </a:endParaRPr>
          </a:p>
          <a:p>
            <a:endParaRPr lang="nl-NL" sz="1500">
              <a:solidFill>
                <a:srgbClr val="FFFFFF"/>
              </a:solidFill>
            </a:endParaRPr>
          </a:p>
          <a:p>
            <a:endParaRPr lang="nl-NL" sz="1500">
              <a:solidFill>
                <a:srgbClr val="FFFFFF"/>
              </a:solidFill>
            </a:endParaRPr>
          </a:p>
          <a:p>
            <a:endParaRPr lang="nl-NL" sz="1500">
              <a:solidFill>
                <a:srgbClr val="FFFFFF"/>
              </a:solidFill>
            </a:endParaRPr>
          </a:p>
        </p:txBody>
      </p:sp>
      <p:sp>
        <p:nvSpPr>
          <p:cNvPr id="13" name="Rectangle 12">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42629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dirty="0"/>
              <a:t>Uitwerking aandachtsgebied 2</a:t>
            </a:r>
            <a:endParaRPr lang="nl-NL" dirty="0"/>
          </a:p>
        </p:txBody>
      </p:sp>
      <p:sp>
        <p:nvSpPr>
          <p:cNvPr id="3" name="Tijdelijke aanduiding voor inhoud 2"/>
          <p:cNvSpPr>
            <a:spLocks noGrp="1"/>
          </p:cNvSpPr>
          <p:nvPr>
            <p:ph idx="1"/>
          </p:nvPr>
        </p:nvSpPr>
        <p:spPr>
          <a:xfrm>
            <a:off x="1097279" y="1845734"/>
            <a:ext cx="6454987" cy="4023360"/>
          </a:xfrm>
        </p:spPr>
        <p:txBody>
          <a:bodyPr>
            <a:normAutofit/>
          </a:bodyPr>
          <a:lstStyle/>
          <a:p>
            <a:endParaRPr lang="nl-NL" dirty="0"/>
          </a:p>
          <a:p>
            <a:r>
              <a:rPr lang="nl-NL" dirty="0"/>
              <a:t>Domein: Fysiologisch</a:t>
            </a:r>
          </a:p>
          <a:p>
            <a:r>
              <a:rPr lang="nl-NL" dirty="0"/>
              <a:t>Aandachtsgebied: Cognitie</a:t>
            </a:r>
          </a:p>
          <a:p>
            <a:r>
              <a:rPr lang="nl-NL" dirty="0"/>
              <a:t>Signalen/symptomen:</a:t>
            </a:r>
          </a:p>
          <a:p>
            <a:pPr lvl="1"/>
            <a:r>
              <a:rPr lang="nl-NL" dirty="0"/>
              <a:t>Verminderd beoordelingsvermogen</a:t>
            </a:r>
          </a:p>
          <a:p>
            <a:pPr lvl="1"/>
            <a:r>
              <a:rPr lang="nl-NL" dirty="0"/>
              <a:t>Beperkt kortetermijngeheugen</a:t>
            </a:r>
          </a:p>
          <a:p>
            <a:endParaRPr lang="nl-NL" dirty="0"/>
          </a:p>
        </p:txBody>
      </p:sp>
      <p:pic>
        <p:nvPicPr>
          <p:cNvPr id="7" name="Graphic 6" descr="Hersenen in hoofd">
            <a:extLst>
              <a:ext uri="{FF2B5EF4-FFF2-40B4-BE49-F238E27FC236}">
                <a16:creationId xmlns:a16="http://schemas.microsoft.com/office/drawing/2014/main" id="{EAE76076-3142-4A81-B044-D37C5F2198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8020570" y="2084269"/>
            <a:ext cx="3135109" cy="3135109"/>
          </a:xfrm>
          <a:prstGeom prst="rect">
            <a:avLst/>
          </a:prstGeom>
        </p:spPr>
      </p:pic>
      <p:sp>
        <p:nvSpPr>
          <p:cNvPr id="5" name="Rechthoek 4">
            <a:extLst>
              <a:ext uri="{FF2B5EF4-FFF2-40B4-BE49-F238E27FC236}">
                <a16:creationId xmlns:a16="http://schemas.microsoft.com/office/drawing/2014/main" id="{B5A1A71F-6436-479D-A2E3-E44D39663A07}"/>
              </a:ext>
            </a:extLst>
          </p:cNvPr>
          <p:cNvSpPr/>
          <p:nvPr/>
        </p:nvSpPr>
        <p:spPr>
          <a:xfrm>
            <a:off x="10201275" y="5400675"/>
            <a:ext cx="1771650" cy="845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CB052944-59FF-4484-BC3F-F482963669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882357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3E00694-E403-4987-8634-15F6D8E4C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2" name="Titel 1">
            <a:extLst>
              <a:ext uri="{FF2B5EF4-FFF2-40B4-BE49-F238E27FC236}">
                <a16:creationId xmlns:a16="http://schemas.microsoft.com/office/drawing/2014/main" id="{1ED6A9CE-CC81-4B9F-96AC-FA4C28ABA74F}"/>
              </a:ext>
            </a:extLst>
          </p:cNvPr>
          <p:cNvSpPr>
            <a:spLocks noGrp="1"/>
          </p:cNvSpPr>
          <p:nvPr>
            <p:ph type="title"/>
          </p:nvPr>
        </p:nvSpPr>
        <p:spPr>
          <a:xfrm>
            <a:off x="1097280" y="4844374"/>
            <a:ext cx="10058400" cy="1188995"/>
          </a:xfrm>
        </p:spPr>
        <p:txBody>
          <a:bodyPr anchor="ctr">
            <a:normAutofit/>
          </a:bodyPr>
          <a:lstStyle/>
          <a:p>
            <a:pPr algn="ctr"/>
            <a:r>
              <a:rPr lang="nl-NL" b="1" dirty="0"/>
              <a:t>Uitwerking</a:t>
            </a:r>
            <a:endParaRPr lang="nl-NL" b="1"/>
          </a:p>
        </p:txBody>
      </p:sp>
      <p:graphicFrame>
        <p:nvGraphicFramePr>
          <p:cNvPr id="5" name="Tijdelijke aanduiding voor inhoud 2">
            <a:extLst>
              <a:ext uri="{FF2B5EF4-FFF2-40B4-BE49-F238E27FC236}">
                <a16:creationId xmlns:a16="http://schemas.microsoft.com/office/drawing/2014/main" id="{1242F016-7404-4960-A7F7-7E95FE2C8459}"/>
              </a:ext>
            </a:extLst>
          </p:cNvPr>
          <p:cNvGraphicFramePr>
            <a:graphicFrameLocks noGrp="1"/>
          </p:cNvGraphicFramePr>
          <p:nvPr>
            <p:ph idx="1"/>
            <p:extLst>
              <p:ext uri="{D42A27DB-BD31-4B8C-83A1-F6EECF244321}">
                <p14:modId xmlns:p14="http://schemas.microsoft.com/office/powerpoint/2010/main" val="61555001"/>
              </p:ext>
            </p:extLst>
          </p:nvPr>
        </p:nvGraphicFramePr>
        <p:xfrm>
          <a:off x="1036319" y="680936"/>
          <a:ext cx="10119362" cy="376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10;&#10;Automatisch gegenereerde beschrijving">
            <a:extLst>
              <a:ext uri="{FF2B5EF4-FFF2-40B4-BE49-F238E27FC236}">
                <a16:creationId xmlns:a16="http://schemas.microsoft.com/office/drawing/2014/main" id="{E9B15A3C-F3ED-433F-99B1-7A21C53E16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1750981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ECF0FC6-D57B-48B6-9036-F4FFD91A4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7A5FADD-4D1F-4E75-9A50-2305DFAA2A20}"/>
              </a:ext>
            </a:extLst>
          </p:cNvPr>
          <p:cNvSpPr>
            <a:spLocks noGrp="1"/>
          </p:cNvSpPr>
          <p:nvPr>
            <p:ph type="title"/>
          </p:nvPr>
        </p:nvSpPr>
        <p:spPr>
          <a:xfrm>
            <a:off x="990932" y="286603"/>
            <a:ext cx="6750987" cy="1450757"/>
          </a:xfrm>
        </p:spPr>
        <p:txBody>
          <a:bodyPr>
            <a:normAutofit/>
          </a:bodyPr>
          <a:lstStyle/>
          <a:p>
            <a:r>
              <a:rPr lang="nl-NL" b="1" dirty="0">
                <a:solidFill>
                  <a:schemeClr val="accent2"/>
                </a:solidFill>
              </a:rPr>
              <a:t>Argumentatie</a:t>
            </a:r>
          </a:p>
        </p:txBody>
      </p:sp>
      <p:sp>
        <p:nvSpPr>
          <p:cNvPr id="3" name="Tijdelijke aanduiding voor inhoud 2">
            <a:extLst>
              <a:ext uri="{FF2B5EF4-FFF2-40B4-BE49-F238E27FC236}">
                <a16:creationId xmlns:a16="http://schemas.microsoft.com/office/drawing/2014/main" id="{5BECABFA-FBF3-487C-8A35-4034F1518E32}"/>
              </a:ext>
            </a:extLst>
          </p:cNvPr>
          <p:cNvSpPr>
            <a:spLocks noGrp="1"/>
          </p:cNvSpPr>
          <p:nvPr>
            <p:ph idx="1"/>
          </p:nvPr>
        </p:nvSpPr>
        <p:spPr>
          <a:xfrm>
            <a:off x="1044204" y="2023962"/>
            <a:ext cx="6697715" cy="3845131"/>
          </a:xfrm>
        </p:spPr>
        <p:txBody>
          <a:bodyPr>
            <a:normAutofit/>
          </a:bodyPr>
          <a:lstStyle/>
          <a:p>
            <a:endParaRPr lang="nl-NL" dirty="0"/>
          </a:p>
          <a:p>
            <a:pPr marL="0" indent="0">
              <a:buNone/>
            </a:pPr>
            <a:r>
              <a:rPr lang="nl-NL" dirty="0"/>
              <a:t>Je hebt bij het aandachtsgebied Cognitie gekozen voor de signalen/symptomen ‘verminderd beoordelingsvermogen’ en ‘beperkt kortetermijngeheugen’. Mevrouw denkt dat ze alles nog kan en komt daardoor in onveilige situaties.</a:t>
            </a:r>
          </a:p>
          <a:p>
            <a:pPr marL="0" indent="0">
              <a:buNone/>
            </a:pPr>
            <a:r>
              <a:rPr lang="nl-NL" dirty="0"/>
              <a:t>Je wilt haar begeleiden (AIB) bij de gedragsverandering zodat ze adequaat haar eigen situatie kan inschatten en de juiste beslissingen kan nemen. </a:t>
            </a:r>
          </a:p>
          <a:p>
            <a:pPr marL="0" indent="0">
              <a:buNone/>
            </a:pPr>
            <a:r>
              <a:rPr lang="nl-NL" dirty="0"/>
              <a:t>Haar ziekte-inzicht is gering en daarom verwacht je dat er wel wat winst valt te behalen, maar niet heel veel (zowel kennis, gedrag als status van 2 </a:t>
            </a:r>
            <a:r>
              <a:rPr lang="nl-NL" dirty="0">
                <a:sym typeface="Wingdings" panose="05000000000000000000" pitchFamily="2" charset="2"/>
              </a:rPr>
              <a:t> 3).</a:t>
            </a:r>
            <a:endParaRPr lang="nl-NL" dirty="0"/>
          </a:p>
          <a:p>
            <a:endParaRPr lang="nl-NL" dirty="0"/>
          </a:p>
        </p:txBody>
      </p:sp>
      <p:sp>
        <p:nvSpPr>
          <p:cNvPr id="10" name="Rectangle 9">
            <a:extLst>
              <a:ext uri="{FF2B5EF4-FFF2-40B4-BE49-F238E27FC236}">
                <a16:creationId xmlns:a16="http://schemas.microsoft.com/office/drawing/2014/main" id="{717A211C-5863-4303-AC3D-AEBFDF6D6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087519CD-2FFF-42E3-BB0C-FEAA828BA5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Afbeelding 4" descr="Afbeelding met tekening&#10;&#10;Automatisch gegenereerde beschrijving">
            <a:extLst>
              <a:ext uri="{FF2B5EF4-FFF2-40B4-BE49-F238E27FC236}">
                <a16:creationId xmlns:a16="http://schemas.microsoft.com/office/drawing/2014/main" id="{FFAE800A-4C6C-4933-9195-152EBAAA4F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3910912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Casus mevrouw Ramautar</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Mevrouw </a:t>
            </a:r>
            <a:r>
              <a:rPr lang="nl-NL" dirty="0" err="1"/>
              <a:t>Ramautar</a:t>
            </a:r>
            <a:r>
              <a:rPr lang="nl-NL" dirty="0"/>
              <a:t>, geboren 13 juni 1932, getrouwd, één zoon en een schoondochter. </a:t>
            </a:r>
          </a:p>
          <a:p>
            <a:pPr marL="0" indent="0">
              <a:buNone/>
            </a:pPr>
            <a:r>
              <a:rPr lang="nl-NL" dirty="0"/>
              <a:t>Mevrouw heeft in mei 2019, na een heupoperatie (totale heupprothese rechts), een CVA gekregen. Heeft hiervoor twee maanden gerevalideerd in De Hoogstraat maar is tegen advies van de arts met ontslag gegaan; ze had zo’n heimwee. Ze mocht alleen naar huis als er intensieve begeleiding zou zijn. </a:t>
            </a:r>
          </a:p>
          <a:p>
            <a:pPr marL="0" indent="0">
              <a:buNone/>
            </a:pPr>
            <a:r>
              <a:rPr lang="nl-NL" dirty="0"/>
              <a:t>Mevrouw had na het infarct uitvalsverschijnselen links in arm, been en gelaat. Daarnaast dysartrie (spraakstoornis) en slikproblemen. </a:t>
            </a:r>
          </a:p>
        </p:txBody>
      </p:sp>
      <p:pic>
        <p:nvPicPr>
          <p:cNvPr id="5" name="Afbeelding 4" descr="Afbeelding met voedsel, tekening&#10;&#10;Automatisch gegenereerde beschrijving">
            <a:extLst>
              <a:ext uri="{FF2B5EF4-FFF2-40B4-BE49-F238E27FC236}">
                <a16:creationId xmlns:a16="http://schemas.microsoft.com/office/drawing/2014/main" id="{A7021162-8014-4917-8364-76765E4DB8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1600" y="6447600"/>
            <a:ext cx="813600" cy="365925"/>
          </a:xfrm>
          <a:prstGeom prst="rect">
            <a:avLst/>
          </a:prstGeom>
        </p:spPr>
      </p:pic>
    </p:spTree>
    <p:extLst>
      <p:ext uri="{BB962C8B-B14F-4D97-AF65-F5344CB8AC3E}">
        <p14:creationId xmlns:p14="http://schemas.microsoft.com/office/powerpoint/2010/main" val="109229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BCF868-81A2-4113-B347-DF80D8F910AA}"/>
              </a:ext>
            </a:extLst>
          </p:cNvPr>
          <p:cNvSpPr>
            <a:spLocks noGrp="1"/>
          </p:cNvSpPr>
          <p:nvPr>
            <p:ph type="title"/>
          </p:nvPr>
        </p:nvSpPr>
        <p:spPr>
          <a:xfrm>
            <a:off x="1097280" y="286603"/>
            <a:ext cx="10058400" cy="1450757"/>
          </a:xfrm>
        </p:spPr>
        <p:txBody>
          <a:bodyPr>
            <a:normAutofit/>
          </a:bodyPr>
          <a:lstStyle/>
          <a:p>
            <a:r>
              <a:rPr lang="nl-NL" b="1"/>
              <a:t>Casus mevrouw Ramautar</a:t>
            </a:r>
            <a:endParaRPr lang="nl-NL"/>
          </a:p>
        </p:txBody>
      </p:sp>
      <p:sp>
        <p:nvSpPr>
          <p:cNvPr id="3" name="Rechthoek 2">
            <a:extLst>
              <a:ext uri="{FF2B5EF4-FFF2-40B4-BE49-F238E27FC236}">
                <a16:creationId xmlns:a16="http://schemas.microsoft.com/office/drawing/2014/main" id="{C476CAA1-B398-444A-89C1-3C5967E64FE7}"/>
              </a:ext>
            </a:extLst>
          </p:cNvPr>
          <p:cNvSpPr/>
          <p:nvPr/>
        </p:nvSpPr>
        <p:spPr>
          <a:xfrm>
            <a:off x="10201275" y="5400675"/>
            <a:ext cx="1771650" cy="845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aphicFrame>
        <p:nvGraphicFramePr>
          <p:cNvPr id="5" name="Tijdelijke aanduiding voor inhoud 2">
            <a:extLst>
              <a:ext uri="{FF2B5EF4-FFF2-40B4-BE49-F238E27FC236}">
                <a16:creationId xmlns:a16="http://schemas.microsoft.com/office/drawing/2014/main" id="{88F94F31-C4D9-4E75-AEA9-250921478E18}"/>
              </a:ext>
            </a:extLst>
          </p:cNvPr>
          <p:cNvGraphicFramePr>
            <a:graphicFrameLocks noGrp="1"/>
          </p:cNvGraphicFramePr>
          <p:nvPr>
            <p:ph idx="1"/>
            <p:extLst>
              <p:ext uri="{D42A27DB-BD31-4B8C-83A1-F6EECF244321}">
                <p14:modId xmlns:p14="http://schemas.microsoft.com/office/powerpoint/2010/main" val="196030896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10;&#10;Automatisch gegenereerde beschrijving">
            <a:extLst>
              <a:ext uri="{FF2B5EF4-FFF2-40B4-BE49-F238E27FC236}">
                <a16:creationId xmlns:a16="http://schemas.microsoft.com/office/drawing/2014/main" id="{B3149409-7273-4FD5-98C1-3B9939389A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51004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6A9F29-F327-4211-B11D-DF645F433117}"/>
              </a:ext>
            </a:extLst>
          </p:cNvPr>
          <p:cNvSpPr>
            <a:spLocks noGrp="1"/>
          </p:cNvSpPr>
          <p:nvPr>
            <p:ph type="title"/>
          </p:nvPr>
        </p:nvSpPr>
        <p:spPr>
          <a:xfrm>
            <a:off x="1097280" y="286603"/>
            <a:ext cx="10058400" cy="1450757"/>
          </a:xfrm>
        </p:spPr>
        <p:txBody>
          <a:bodyPr>
            <a:normAutofit/>
          </a:bodyPr>
          <a:lstStyle/>
          <a:p>
            <a:r>
              <a:rPr lang="nl-NL" b="1" dirty="0"/>
              <a:t>Casus mevrouw </a:t>
            </a:r>
            <a:r>
              <a:rPr lang="nl-NL" b="1" dirty="0" err="1"/>
              <a:t>Ramautar</a:t>
            </a:r>
            <a:endParaRPr lang="nl-NL" dirty="0"/>
          </a:p>
        </p:txBody>
      </p:sp>
      <p:sp>
        <p:nvSpPr>
          <p:cNvPr id="4" name="Rechthoek 3">
            <a:extLst>
              <a:ext uri="{FF2B5EF4-FFF2-40B4-BE49-F238E27FC236}">
                <a16:creationId xmlns:a16="http://schemas.microsoft.com/office/drawing/2014/main" id="{74AED9C7-9867-4E88-9C6E-943E22F4A54A}"/>
              </a:ext>
            </a:extLst>
          </p:cNvPr>
          <p:cNvSpPr/>
          <p:nvPr/>
        </p:nvSpPr>
        <p:spPr>
          <a:xfrm>
            <a:off x="10201275" y="5400675"/>
            <a:ext cx="1771650" cy="845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aphicFrame>
        <p:nvGraphicFramePr>
          <p:cNvPr id="5" name="Tijdelijke aanduiding voor inhoud 2">
            <a:extLst>
              <a:ext uri="{FF2B5EF4-FFF2-40B4-BE49-F238E27FC236}">
                <a16:creationId xmlns:a16="http://schemas.microsoft.com/office/drawing/2014/main" id="{D3FE8623-F81D-4C15-9740-3F04677C60BC}"/>
              </a:ext>
            </a:extLst>
          </p:cNvPr>
          <p:cNvGraphicFramePr>
            <a:graphicFrameLocks noGrp="1"/>
          </p:cNvGraphicFramePr>
          <p:nvPr>
            <p:ph idx="1"/>
            <p:extLst>
              <p:ext uri="{D42A27DB-BD31-4B8C-83A1-F6EECF244321}">
                <p14:modId xmlns:p14="http://schemas.microsoft.com/office/powerpoint/2010/main" val="2900054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10;&#10;Automatisch gegenereerde beschrijving">
            <a:extLst>
              <a:ext uri="{FF2B5EF4-FFF2-40B4-BE49-F238E27FC236}">
                <a16:creationId xmlns:a16="http://schemas.microsoft.com/office/drawing/2014/main" id="{3F56F8EC-6286-4751-8CC4-31CBE4A7125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3878700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1066800" y="5252936"/>
            <a:ext cx="10058400" cy="1028715"/>
          </a:xfrm>
        </p:spPr>
        <p:txBody>
          <a:bodyPr anchor="ctr">
            <a:normAutofit/>
          </a:bodyPr>
          <a:lstStyle/>
          <a:p>
            <a:pPr algn="ctr"/>
            <a:r>
              <a:rPr lang="nl-NL" b="1">
                <a:solidFill>
                  <a:srgbClr val="FFFFFF"/>
                </a:solidFill>
              </a:rPr>
              <a:t>Uitwerking</a:t>
            </a:r>
          </a:p>
        </p:txBody>
      </p:sp>
      <p:sp>
        <p:nvSpPr>
          <p:cNvPr id="3" name="Tijdelijke aanduiding voor inhoud 2"/>
          <p:cNvSpPr>
            <a:spLocks noGrp="1"/>
          </p:cNvSpPr>
          <p:nvPr>
            <p:ph idx="1"/>
          </p:nvPr>
        </p:nvSpPr>
        <p:spPr>
          <a:xfrm>
            <a:off x="1097280" y="1086678"/>
            <a:ext cx="10027920" cy="3471467"/>
          </a:xfrm>
        </p:spPr>
        <p:txBody>
          <a:bodyPr>
            <a:normAutofit/>
          </a:bodyPr>
          <a:lstStyle/>
          <a:p>
            <a:pPr marL="0" indent="0">
              <a:buNone/>
            </a:pPr>
            <a:endParaRPr lang="nl-NL" dirty="0"/>
          </a:p>
          <a:p>
            <a:pPr marL="0" indent="0">
              <a:buNone/>
            </a:pPr>
            <a:r>
              <a:rPr lang="nl-NL" dirty="0"/>
              <a:t>We werken twee aandachtsgebieden + score + soort actie en actievlak uit</a:t>
            </a:r>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Afbeelding 6" descr="Afbeelding met tekening&#10;&#10;Automatisch gegenereerde beschrijving">
            <a:extLst>
              <a:ext uri="{FF2B5EF4-FFF2-40B4-BE49-F238E27FC236}">
                <a16:creationId xmlns:a16="http://schemas.microsoft.com/office/drawing/2014/main" id="{3152CC53-FB7E-493E-8FA7-85AA3C5F26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476148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a:t>Uitwerking aandachtsgebied 1</a:t>
            </a:r>
            <a:endParaRPr lang="nl-NL" b="1" dirty="0"/>
          </a:p>
        </p:txBody>
      </p:sp>
      <p:sp>
        <p:nvSpPr>
          <p:cNvPr id="3" name="Tijdelijke aanduiding voor inhoud 2"/>
          <p:cNvSpPr>
            <a:spLocks noGrp="1"/>
          </p:cNvSpPr>
          <p:nvPr>
            <p:ph idx="1"/>
          </p:nvPr>
        </p:nvSpPr>
        <p:spPr>
          <a:xfrm>
            <a:off x="1097279" y="1845734"/>
            <a:ext cx="6454987" cy="4023360"/>
          </a:xfrm>
        </p:spPr>
        <p:txBody>
          <a:bodyPr>
            <a:normAutofit/>
          </a:bodyPr>
          <a:lstStyle/>
          <a:p>
            <a:endParaRPr lang="nl-NL" dirty="0"/>
          </a:p>
          <a:p>
            <a:pPr marL="0" indent="0">
              <a:buNone/>
            </a:pPr>
            <a:r>
              <a:rPr lang="nl-NL" dirty="0"/>
              <a:t>Domein: Fysiologisch</a:t>
            </a:r>
          </a:p>
          <a:p>
            <a:endParaRPr lang="nl-NL" dirty="0"/>
          </a:p>
          <a:p>
            <a:pPr marL="0" indent="0">
              <a:buNone/>
            </a:pPr>
            <a:r>
              <a:rPr lang="nl-NL" dirty="0"/>
              <a:t>Aandachtsgebied: Neuro-/musculaire/skeletfunctie</a:t>
            </a:r>
          </a:p>
          <a:p>
            <a:endParaRPr lang="nl-NL" dirty="0"/>
          </a:p>
          <a:p>
            <a:pPr marL="0" indent="0">
              <a:buNone/>
            </a:pPr>
            <a:r>
              <a:rPr lang="nl-NL" dirty="0"/>
              <a:t>Signalen/symptomen:</a:t>
            </a:r>
          </a:p>
          <a:p>
            <a:pPr lvl="1"/>
            <a:r>
              <a:rPr lang="nl-NL" dirty="0"/>
              <a:t>beperkte bewegingsmogelijkheid</a:t>
            </a:r>
          </a:p>
          <a:p>
            <a:pPr lvl="1"/>
            <a:r>
              <a:rPr lang="nl-NL" dirty="0"/>
              <a:t>afgenomen spierkracht</a:t>
            </a:r>
          </a:p>
          <a:p>
            <a:pPr lvl="1"/>
            <a:r>
              <a:rPr lang="nl-NL" dirty="0"/>
              <a:t>verminderde coördinatie</a:t>
            </a:r>
          </a:p>
          <a:p>
            <a:pPr marL="0" indent="0">
              <a:buNone/>
            </a:pPr>
            <a:endParaRPr lang="nl-NL" dirty="0"/>
          </a:p>
          <a:p>
            <a:endParaRPr lang="nl-NL" dirty="0"/>
          </a:p>
          <a:p>
            <a:endParaRPr lang="nl-NL" dirty="0"/>
          </a:p>
        </p:txBody>
      </p:sp>
      <p:pic>
        <p:nvPicPr>
          <p:cNvPr id="18" name="Graphic 6">
            <a:extLst>
              <a:ext uri="{FF2B5EF4-FFF2-40B4-BE49-F238E27FC236}">
                <a16:creationId xmlns:a16="http://schemas.microsoft.com/office/drawing/2014/main" id="{A8411AE9-AD85-4DF2-99D7-E362C97D46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20570" y="2084269"/>
            <a:ext cx="3135109" cy="3135109"/>
          </a:xfrm>
          <a:prstGeom prst="rect">
            <a:avLst/>
          </a:prstGeom>
        </p:spPr>
      </p:pic>
      <p:sp>
        <p:nvSpPr>
          <p:cNvPr id="5" name="Rechthoek 4">
            <a:extLst>
              <a:ext uri="{FF2B5EF4-FFF2-40B4-BE49-F238E27FC236}">
                <a16:creationId xmlns:a16="http://schemas.microsoft.com/office/drawing/2014/main" id="{A78ABF7F-7962-4D42-9E43-70493B5B128B}"/>
              </a:ext>
            </a:extLst>
          </p:cNvPr>
          <p:cNvSpPr/>
          <p:nvPr/>
        </p:nvSpPr>
        <p:spPr>
          <a:xfrm>
            <a:off x="10201275" y="5400675"/>
            <a:ext cx="1771650" cy="8450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descr="Afbeelding met tekening&#10;&#10;Automatisch gegenereerde beschrijving">
            <a:extLst>
              <a:ext uri="{FF2B5EF4-FFF2-40B4-BE49-F238E27FC236}">
                <a16:creationId xmlns:a16="http://schemas.microsoft.com/office/drawing/2014/main" id="{E2A9C81A-B3CC-4E45-8BB7-08DFDF1CC4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1254472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3E00694-E403-4987-8634-15F6D8E4C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2" name="Titel 1">
            <a:extLst>
              <a:ext uri="{FF2B5EF4-FFF2-40B4-BE49-F238E27FC236}">
                <a16:creationId xmlns:a16="http://schemas.microsoft.com/office/drawing/2014/main" id="{A19925BF-4546-4AC8-9878-75E62FF3B225}"/>
              </a:ext>
            </a:extLst>
          </p:cNvPr>
          <p:cNvSpPr>
            <a:spLocks noGrp="1"/>
          </p:cNvSpPr>
          <p:nvPr>
            <p:ph type="title"/>
          </p:nvPr>
        </p:nvSpPr>
        <p:spPr>
          <a:xfrm>
            <a:off x="1097280" y="4844374"/>
            <a:ext cx="10058400" cy="1188995"/>
          </a:xfrm>
        </p:spPr>
        <p:txBody>
          <a:bodyPr anchor="ctr">
            <a:normAutofit/>
          </a:bodyPr>
          <a:lstStyle/>
          <a:p>
            <a:pPr algn="ctr"/>
            <a:r>
              <a:rPr lang="nl-NL" b="1" dirty="0"/>
              <a:t>Uitwerking</a:t>
            </a:r>
            <a:endParaRPr lang="nl-NL" b="1"/>
          </a:p>
        </p:txBody>
      </p:sp>
      <p:graphicFrame>
        <p:nvGraphicFramePr>
          <p:cNvPr id="5" name="Tijdelijke aanduiding voor inhoud 2">
            <a:extLst>
              <a:ext uri="{FF2B5EF4-FFF2-40B4-BE49-F238E27FC236}">
                <a16:creationId xmlns:a16="http://schemas.microsoft.com/office/drawing/2014/main" id="{00D28A50-0E55-40AA-8A8D-34784430C6B8}"/>
              </a:ext>
            </a:extLst>
          </p:cNvPr>
          <p:cNvGraphicFramePr>
            <a:graphicFrameLocks noGrp="1"/>
          </p:cNvGraphicFramePr>
          <p:nvPr>
            <p:ph idx="1"/>
            <p:extLst>
              <p:ext uri="{D42A27DB-BD31-4B8C-83A1-F6EECF244321}">
                <p14:modId xmlns:p14="http://schemas.microsoft.com/office/powerpoint/2010/main" val="979019305"/>
              </p:ext>
            </p:extLst>
          </p:nvPr>
        </p:nvGraphicFramePr>
        <p:xfrm>
          <a:off x="1036319" y="680936"/>
          <a:ext cx="10119362" cy="376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descr="Afbeelding met tekening&#10;&#10;Automatisch gegenereerde beschrijving">
            <a:extLst>
              <a:ext uri="{FF2B5EF4-FFF2-40B4-BE49-F238E27FC236}">
                <a16:creationId xmlns:a16="http://schemas.microsoft.com/office/drawing/2014/main" id="{41AD377B-9CEA-41A2-8770-FAAAC67685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72507" y="6448426"/>
            <a:ext cx="813600" cy="365925"/>
          </a:xfrm>
          <a:prstGeom prst="rect">
            <a:avLst/>
          </a:prstGeom>
        </p:spPr>
      </p:pic>
    </p:spTree>
    <p:extLst>
      <p:ext uri="{BB962C8B-B14F-4D97-AF65-F5344CB8AC3E}">
        <p14:creationId xmlns:p14="http://schemas.microsoft.com/office/powerpoint/2010/main" val="2950452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4571AA17-2343-4902-B24C-7C913C967F66}"/>
              </a:ext>
            </a:extLst>
          </p:cNvPr>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r>
              <a:rPr lang="nl-NL" sz="3600">
                <a:solidFill>
                  <a:srgbClr val="FFFFFF"/>
                </a:solidFill>
              </a:rPr>
              <a:t>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C576EF79-7704-432E-BDF1-FC57B073B6E2}"/>
              </a:ext>
            </a:extLst>
          </p:cNvPr>
          <p:cNvSpPr>
            <a:spLocks noGrp="1"/>
          </p:cNvSpPr>
          <p:nvPr>
            <p:ph idx="1"/>
          </p:nvPr>
        </p:nvSpPr>
        <p:spPr>
          <a:xfrm>
            <a:off x="4742016" y="605896"/>
            <a:ext cx="6413663" cy="5646208"/>
          </a:xfrm>
        </p:spPr>
        <p:txBody>
          <a:bodyPr anchor="ctr">
            <a:normAutofit/>
          </a:bodyPr>
          <a:lstStyle/>
          <a:p>
            <a:r>
              <a:rPr lang="nl-NL" dirty="0"/>
              <a:t>Aandachtsgebied: je hebt gekozen voor Neuro-/musculaire-/skeletfunctie en niet voor Persoonlijke zorg omdat je wilt monitoren hoe de CVA zich ontwikkelt. Met name op het gebied van persoonlijke verzorging is er nog winst te behalen. </a:t>
            </a:r>
          </a:p>
          <a:p>
            <a:r>
              <a:rPr lang="nl-NL" dirty="0"/>
              <a:t>AIB: je wilt haar begeleiden bij de persoonlijke verzorging. Ze kan het voor een deel zelf, maar het is nog niet veilig en ze is nog niet in staat het helemaal goed te doen. Door haar te adviseren, informatie te geven en met haar te oefenen verwacht je dat het beter gaat. </a:t>
            </a:r>
          </a:p>
        </p:txBody>
      </p:sp>
      <p:pic>
        <p:nvPicPr>
          <p:cNvPr id="7" name="Afbeelding 6" descr="Afbeelding met voedsel, tekening&#10;&#10;Automatisch gegenereerde beschrijving">
            <a:extLst>
              <a:ext uri="{FF2B5EF4-FFF2-40B4-BE49-F238E27FC236}">
                <a16:creationId xmlns:a16="http://schemas.microsoft.com/office/drawing/2014/main" id="{5B0223A4-5D8E-4C95-9C81-A3BEF1550C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1600" y="6447600"/>
            <a:ext cx="813600" cy="365925"/>
          </a:xfrm>
          <a:prstGeom prst="rect">
            <a:avLst/>
          </a:prstGeom>
        </p:spPr>
      </p:pic>
    </p:spTree>
    <p:extLst>
      <p:ext uri="{BB962C8B-B14F-4D97-AF65-F5344CB8AC3E}">
        <p14:creationId xmlns:p14="http://schemas.microsoft.com/office/powerpoint/2010/main" val="3317734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Argumentatie</a:t>
            </a:r>
            <a:r>
              <a:rPr lang="nl-NL" sz="3600">
                <a:solidFill>
                  <a:srgbClr val="FFFFFF"/>
                </a:solidFill>
              </a:rPr>
              <a:t>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0" indent="0">
              <a:buNone/>
            </a:pPr>
            <a:r>
              <a:rPr lang="nl-NL" dirty="0"/>
              <a:t>Scores:</a:t>
            </a:r>
          </a:p>
          <a:p>
            <a:pPr marL="0" indent="0">
              <a:buNone/>
            </a:pPr>
            <a:r>
              <a:rPr lang="nl-NL" dirty="0">
                <a:sym typeface="Wingdings" panose="05000000000000000000" pitchFamily="2" charset="2"/>
              </a:rPr>
              <a:t>Status: de verwachting is dat de symptomen van de CVA iets zullen verbeteren (van 2  3).</a:t>
            </a:r>
            <a:endParaRPr lang="nl-NL" dirty="0"/>
          </a:p>
          <a:p>
            <a:pPr marL="0" indent="0">
              <a:buNone/>
            </a:pPr>
            <a:r>
              <a:rPr lang="nl-NL" dirty="0"/>
              <a:t>Kennis: je schat in dat er verbetering mogelijk is als je haar kennis vergroot (van 3 </a:t>
            </a:r>
            <a:r>
              <a:rPr lang="nl-NL" dirty="0">
                <a:sym typeface="Wingdings" panose="05000000000000000000" pitchFamily="2" charset="2"/>
              </a:rPr>
              <a:t> 4) door haar de juiste adviezen te geven en uit te leggen waarom iets nog niet goed gaat en hoe ze het beter kan doen. </a:t>
            </a:r>
          </a:p>
          <a:p>
            <a:pPr marL="0" indent="0">
              <a:buNone/>
            </a:pPr>
            <a:r>
              <a:rPr lang="nl-NL" dirty="0">
                <a:sym typeface="Wingdings" panose="05000000000000000000" pitchFamily="2" charset="2"/>
              </a:rPr>
              <a:t>Gedrag: haar gedrag zal daardoor en door goede oefening waarschijnlijk ook verbeteren (van 3  4).</a:t>
            </a:r>
          </a:p>
        </p:txBody>
      </p:sp>
      <p:pic>
        <p:nvPicPr>
          <p:cNvPr id="7" name="Afbeelding 6" descr="Afbeelding met voedsel, tekening&#10;&#10;Automatisch gegenereerde beschrijving">
            <a:extLst>
              <a:ext uri="{FF2B5EF4-FFF2-40B4-BE49-F238E27FC236}">
                <a16:creationId xmlns:a16="http://schemas.microsoft.com/office/drawing/2014/main" id="{D8A5FCD6-2791-4147-8984-6D93AAC78D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1600" y="6447600"/>
            <a:ext cx="813600" cy="365925"/>
          </a:xfrm>
          <a:prstGeom prst="rect">
            <a:avLst/>
          </a:prstGeom>
        </p:spPr>
      </p:pic>
    </p:spTree>
    <p:extLst>
      <p:ext uri="{BB962C8B-B14F-4D97-AF65-F5344CB8AC3E}">
        <p14:creationId xmlns:p14="http://schemas.microsoft.com/office/powerpoint/2010/main" val="2134078572"/>
      </p:ext>
    </p:extLst>
  </p:cSld>
  <p:clrMapOvr>
    <a:masterClrMapping/>
  </p:clrMapOvr>
</p:sld>
</file>

<file path=ppt/theme/theme1.xml><?xml version="1.0" encoding="utf-8"?>
<a:theme xmlns:a="http://schemas.openxmlformats.org/drawingml/2006/main" name="Terugblik">
  <a:themeElements>
    <a:clrScheme name="Aangepast 2">
      <a:dk1>
        <a:srgbClr val="000000"/>
      </a:dk1>
      <a:lt1>
        <a:sysClr val="window" lastClr="FFFFFF"/>
      </a:lt1>
      <a:dk2>
        <a:srgbClr val="637052"/>
      </a:dk2>
      <a:lt2>
        <a:srgbClr val="CCDDEA"/>
      </a:lt2>
      <a:accent1>
        <a:srgbClr val="E48312"/>
      </a:accent1>
      <a:accent2>
        <a:srgbClr val="0BB4B7"/>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20788AF504C6B4A9342113C46AAA44D" ma:contentTypeVersion="10" ma:contentTypeDescription="Een nieuw document maken." ma:contentTypeScope="" ma:versionID="2fbe8fa4b8c191d04b109bb84a6a1b14">
  <xsd:schema xmlns:xsd="http://www.w3.org/2001/XMLSchema" xmlns:xs="http://www.w3.org/2001/XMLSchema" xmlns:p="http://schemas.microsoft.com/office/2006/metadata/properties" xmlns:ns2="305d43ed-c76b-4e84-80e8-8b667fabd720" xmlns:ns3="c1bd36ba-8a50-4431-9dd3-86e2a3ff3ba0" targetNamespace="http://schemas.microsoft.com/office/2006/metadata/properties" ma:root="true" ma:fieldsID="f5450f360242230907b4f0e4ba8a337b" ns2:_="" ns3:_="">
    <xsd:import namespace="305d43ed-c76b-4e84-80e8-8b667fabd720"/>
    <xsd:import namespace="c1bd36ba-8a50-4431-9dd3-86e2a3ff3ba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5d43ed-c76b-4e84-80e8-8b667fabd720"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bd36ba-8a50-4431-9dd3-86e2a3ff3ba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305d43ed-c76b-4e84-80e8-8b667fabd720">
      <UserInfo>
        <DisplayName>Keulemans, Marloes</DisplayName>
        <AccountId>25</AccountId>
        <AccountType/>
      </UserInfo>
    </SharedWithUsers>
  </documentManagement>
</p:properties>
</file>

<file path=customXml/itemProps1.xml><?xml version="1.0" encoding="utf-8"?>
<ds:datastoreItem xmlns:ds="http://schemas.openxmlformats.org/officeDocument/2006/customXml" ds:itemID="{EB4EFCC2-F43A-4B07-8964-EC75BC9F9287}">
  <ds:schemaRefs>
    <ds:schemaRef ds:uri="http://schemas.microsoft.com/sharepoint/v3/contenttype/forms"/>
  </ds:schemaRefs>
</ds:datastoreItem>
</file>

<file path=customXml/itemProps2.xml><?xml version="1.0" encoding="utf-8"?>
<ds:datastoreItem xmlns:ds="http://schemas.openxmlformats.org/officeDocument/2006/customXml" ds:itemID="{D08D74CA-6B2B-45A6-8123-2B24C08576B6}"/>
</file>

<file path=customXml/itemProps3.xml><?xml version="1.0" encoding="utf-8"?>
<ds:datastoreItem xmlns:ds="http://schemas.openxmlformats.org/officeDocument/2006/customXml" ds:itemID="{C59410DC-7EED-41B7-BF4C-E5E39A4D8592}">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1bd36ba-8a50-4431-9dd3-86e2a3ff3ba0"/>
    <ds:schemaRef ds:uri="http://schemas.microsoft.com/office/infopath/2007/PartnerControls"/>
    <ds:schemaRef ds:uri="305d43ed-c76b-4e84-80e8-8b667fabd72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16</TotalTime>
  <Words>762</Words>
  <Application>Microsoft Office PowerPoint</Application>
  <PresentationFormat>Breedbeeld</PresentationFormat>
  <Paragraphs>67</Paragraphs>
  <Slides>12</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Calibri</vt:lpstr>
      <vt:lpstr>Calibri Light</vt:lpstr>
      <vt:lpstr>Wingdings</vt:lpstr>
      <vt:lpstr>Terugblik</vt:lpstr>
      <vt:lpstr>Omaha System casuïstiek  extramuraal, CVA </vt:lpstr>
      <vt:lpstr>Casus mevrouw Ramautar</vt:lpstr>
      <vt:lpstr>Casus mevrouw Ramautar</vt:lpstr>
      <vt:lpstr>Casus mevrouw Ramautar</vt:lpstr>
      <vt:lpstr>Uitwerking</vt:lpstr>
      <vt:lpstr>Uitwerking aandachtsgebied 1</vt:lpstr>
      <vt:lpstr>Uitwerking</vt:lpstr>
      <vt:lpstr>Argumentatie </vt:lpstr>
      <vt:lpstr>Argumentatie </vt:lpstr>
      <vt:lpstr>Uitwerking aandachtsgebied 2</vt:lpstr>
      <vt:lpstr>Uitwerking</vt:lpstr>
      <vt:lpstr>Argumentatie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Omaha System casuïstiek  intramuraal, psychgeriatrie</dc:title>
  <dc:creator>Versteeg, Marleen</dc:creator>
  <cp:lastModifiedBy>Baas, Gerard</cp:lastModifiedBy>
  <cp:revision>2</cp:revision>
  <dcterms:created xsi:type="dcterms:W3CDTF">2020-02-26T12:54:58Z</dcterms:created>
  <dcterms:modified xsi:type="dcterms:W3CDTF">2020-03-05T11:09:39Z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0x010100220788AF504C6B4A9342113C46AAA44D</vt:lpwstr>
  </property>
</Properties>
</file>